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5"/>
  </p:notesMasterIdLst>
  <p:sldIdLst>
    <p:sldId id="689" r:id="rId2"/>
    <p:sldId id="690" r:id="rId3"/>
    <p:sldId id="691" r:id="rId4"/>
    <p:sldId id="696" r:id="rId5"/>
    <p:sldId id="697" r:id="rId6"/>
    <p:sldId id="574" r:id="rId7"/>
    <p:sldId id="692" r:id="rId8"/>
    <p:sldId id="593" r:id="rId9"/>
    <p:sldId id="693" r:id="rId10"/>
    <p:sldId id="694" r:id="rId11"/>
    <p:sldId id="695" r:id="rId12"/>
    <p:sldId id="597" r:id="rId13"/>
    <p:sldId id="599" r:id="rId14"/>
    <p:sldId id="600" r:id="rId15"/>
    <p:sldId id="664" r:id="rId16"/>
    <p:sldId id="662" r:id="rId17"/>
    <p:sldId id="601" r:id="rId18"/>
    <p:sldId id="665" r:id="rId19"/>
    <p:sldId id="603" r:id="rId20"/>
    <p:sldId id="604" r:id="rId21"/>
    <p:sldId id="605" r:id="rId22"/>
    <p:sldId id="606" r:id="rId23"/>
    <p:sldId id="670" r:id="rId24"/>
    <p:sldId id="671" r:id="rId25"/>
    <p:sldId id="672" r:id="rId26"/>
    <p:sldId id="610" r:id="rId27"/>
    <p:sldId id="611" r:id="rId28"/>
    <p:sldId id="673" r:id="rId29"/>
    <p:sldId id="674" r:id="rId30"/>
    <p:sldId id="551" r:id="rId31"/>
    <p:sldId id="552" r:id="rId32"/>
    <p:sldId id="553" r:id="rId33"/>
    <p:sldId id="554" r:id="rId34"/>
    <p:sldId id="555" r:id="rId35"/>
    <p:sldId id="556" r:id="rId36"/>
    <p:sldId id="557" r:id="rId37"/>
    <p:sldId id="558" r:id="rId38"/>
    <p:sldId id="559" r:id="rId39"/>
    <p:sldId id="450" r:id="rId40"/>
    <p:sldId id="535" r:id="rId41"/>
    <p:sldId id="629" r:id="rId42"/>
    <p:sldId id="452" r:id="rId43"/>
    <p:sldId id="453" r:id="rId44"/>
    <p:sldId id="688" r:id="rId45"/>
    <p:sldId id="454" r:id="rId46"/>
    <p:sldId id="455" r:id="rId47"/>
    <p:sldId id="456" r:id="rId48"/>
    <p:sldId id="596" r:id="rId49"/>
    <p:sldId id="630" r:id="rId50"/>
    <p:sldId id="457" r:id="rId51"/>
    <p:sldId id="462" r:id="rId52"/>
    <p:sldId id="460" r:id="rId53"/>
    <p:sldId id="687" r:id="rId54"/>
    <p:sldId id="631" r:id="rId55"/>
    <p:sldId id="459" r:id="rId56"/>
    <p:sldId id="682" r:id="rId57"/>
    <p:sldId id="684" r:id="rId58"/>
    <p:sldId id="685" r:id="rId59"/>
    <p:sldId id="686" r:id="rId60"/>
    <p:sldId id="683" r:id="rId61"/>
    <p:sldId id="458" r:id="rId62"/>
    <p:sldId id="461" r:id="rId63"/>
    <p:sldId id="471" r:id="rId64"/>
    <p:sldId id="472" r:id="rId65"/>
    <p:sldId id="473" r:id="rId66"/>
    <p:sldId id="474" r:id="rId67"/>
    <p:sldId id="475" r:id="rId68"/>
    <p:sldId id="476" r:id="rId69"/>
    <p:sldId id="477" r:id="rId70"/>
    <p:sldId id="676" r:id="rId71"/>
    <p:sldId id="677" r:id="rId72"/>
    <p:sldId id="678" r:id="rId73"/>
    <p:sldId id="679" r:id="rId74"/>
    <p:sldId id="680" r:id="rId75"/>
    <p:sldId id="681" r:id="rId76"/>
    <p:sldId id="469" r:id="rId77"/>
    <p:sldId id="470" r:id="rId78"/>
    <p:sldId id="632" r:id="rId79"/>
    <p:sldId id="615" r:id="rId80"/>
    <p:sldId id="633" r:id="rId81"/>
    <p:sldId id="617" r:id="rId82"/>
    <p:sldId id="618" r:id="rId83"/>
    <p:sldId id="619" r:id="rId84"/>
    <p:sldId id="620" r:id="rId85"/>
    <p:sldId id="586" r:id="rId86"/>
    <p:sldId id="587" r:id="rId87"/>
    <p:sldId id="594" r:id="rId88"/>
    <p:sldId id="591" r:id="rId89"/>
    <p:sldId id="595" r:id="rId90"/>
    <p:sldId id="588" r:id="rId91"/>
    <p:sldId id="589" r:id="rId92"/>
    <p:sldId id="590" r:id="rId93"/>
    <p:sldId id="592" r:id="rId9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p:restoredTop sz="94504"/>
  </p:normalViewPr>
  <p:slideViewPr>
    <p:cSldViewPr>
      <p:cViewPr varScale="1">
        <p:scale>
          <a:sx n="91" d="100"/>
          <a:sy n="91" d="100"/>
        </p:scale>
        <p:origin x="1680"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D8A52B4A-B150-AB4C-953D-5FF493FF799D}"/>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28675" name="Rectangle 3">
            <a:extLst>
              <a:ext uri="{FF2B5EF4-FFF2-40B4-BE49-F238E27FC236}">
                <a16:creationId xmlns:a16="http://schemas.microsoft.com/office/drawing/2014/main" id="{FB108F71-6BBC-7248-9443-4FBBA1425223}"/>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0"/>
                <a:cs typeface="+mn-cs"/>
              </a:defRPr>
            </a:lvl1pPr>
          </a:lstStyle>
          <a:p>
            <a:pPr>
              <a:defRPr/>
            </a:pPr>
            <a:endParaRPr lang="en-US"/>
          </a:p>
        </p:txBody>
      </p:sp>
      <p:sp>
        <p:nvSpPr>
          <p:cNvPr id="16388" name="Rectangle 4">
            <a:extLst>
              <a:ext uri="{FF2B5EF4-FFF2-40B4-BE49-F238E27FC236}">
                <a16:creationId xmlns:a16="http://schemas.microsoft.com/office/drawing/2014/main" id="{C2DF7124-4A5B-B74A-ACB4-D966A7458DD7}"/>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7" name="Rectangle 5">
            <a:extLst>
              <a:ext uri="{FF2B5EF4-FFF2-40B4-BE49-F238E27FC236}">
                <a16:creationId xmlns:a16="http://schemas.microsoft.com/office/drawing/2014/main" id="{7ECDEFC0-0DB7-B64C-9B2B-486EF50D71A4}"/>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678" name="Rectangle 6">
            <a:extLst>
              <a:ext uri="{FF2B5EF4-FFF2-40B4-BE49-F238E27FC236}">
                <a16:creationId xmlns:a16="http://schemas.microsoft.com/office/drawing/2014/main" id="{796A3737-0B8C-8F41-BB6F-2310D1E690F5}"/>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0"/>
                <a:cs typeface="+mn-cs"/>
              </a:defRPr>
            </a:lvl1pPr>
          </a:lstStyle>
          <a:p>
            <a:pPr>
              <a:defRPr/>
            </a:pPr>
            <a:endParaRPr lang="en-US"/>
          </a:p>
        </p:txBody>
      </p:sp>
      <p:sp>
        <p:nvSpPr>
          <p:cNvPr id="28679" name="Rectangle 7">
            <a:extLst>
              <a:ext uri="{FF2B5EF4-FFF2-40B4-BE49-F238E27FC236}">
                <a16:creationId xmlns:a16="http://schemas.microsoft.com/office/drawing/2014/main" id="{F395D270-2FC6-074C-8047-F81F6B9B4183}"/>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b" anchorCtr="0" compatLnSpc="1">
            <a:prstTxWarp prst="textNoShape">
              <a:avLst/>
            </a:prstTxWarp>
          </a:bodyPr>
          <a:lstStyle>
            <a:lvl1pPr algn="r">
              <a:defRPr sz="1200"/>
            </a:lvl1pPr>
          </a:lstStyle>
          <a:p>
            <a:pPr>
              <a:defRPr/>
            </a:pPr>
            <a:fld id="{E8373992-A446-FB44-8567-11B76B39DC4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a:extLst>
              <a:ext uri="{FF2B5EF4-FFF2-40B4-BE49-F238E27FC236}">
                <a16:creationId xmlns:a16="http://schemas.microsoft.com/office/drawing/2014/main" id="{351CE616-CF11-E94A-A7CD-455B99C319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4FBD34-37EE-C541-A84F-DBA386089288}" type="slidenum">
              <a:rPr lang="en-US" altLang="en-US" sz="1200" smtClean="0"/>
              <a:pPr/>
              <a:t>1</a:t>
            </a:fld>
            <a:endParaRPr lang="en-US" altLang="en-US" sz="1200"/>
          </a:p>
        </p:txBody>
      </p:sp>
      <p:sp>
        <p:nvSpPr>
          <p:cNvPr id="18434" name="Rectangle 2">
            <a:extLst>
              <a:ext uri="{FF2B5EF4-FFF2-40B4-BE49-F238E27FC236}">
                <a16:creationId xmlns:a16="http://schemas.microsoft.com/office/drawing/2014/main" id="{455A5005-4268-E24F-9442-974C317FBBCA}"/>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10FCF46E-3AE5-F541-919D-650A405ADB54}"/>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AF0CE120-83E7-4E4D-882D-0A80802715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C480D6D-A626-A540-83A5-FB566625B293}" type="slidenum">
              <a:rPr lang="en-US" altLang="en-US" sz="1200" smtClean="0"/>
              <a:pPr/>
              <a:t>11</a:t>
            </a:fld>
            <a:endParaRPr lang="en-US" altLang="en-US" sz="1200"/>
          </a:p>
        </p:txBody>
      </p:sp>
      <p:sp>
        <p:nvSpPr>
          <p:cNvPr id="86018" name="Rectangle 2">
            <a:extLst>
              <a:ext uri="{FF2B5EF4-FFF2-40B4-BE49-F238E27FC236}">
                <a16:creationId xmlns:a16="http://schemas.microsoft.com/office/drawing/2014/main" id="{EF662EFE-AF37-644C-A26F-2AFF09588B6A}"/>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06ED204D-6CBF-DD44-92DD-C47ED539387E}"/>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431175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6F7EAAE1-4305-1E41-856C-7753DC483A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A9E5B7E-731E-8647-A2FC-0C9C4F00A227}" type="slidenum">
              <a:rPr lang="en-US" altLang="en-US" sz="1200" smtClean="0"/>
              <a:pPr/>
              <a:t>12</a:t>
            </a:fld>
            <a:endParaRPr lang="en-US" altLang="en-US" sz="1200"/>
          </a:p>
        </p:txBody>
      </p:sp>
      <p:sp>
        <p:nvSpPr>
          <p:cNvPr id="88066" name="Rectangle 2">
            <a:extLst>
              <a:ext uri="{FF2B5EF4-FFF2-40B4-BE49-F238E27FC236}">
                <a16:creationId xmlns:a16="http://schemas.microsoft.com/office/drawing/2014/main" id="{6DAE6406-7307-0042-952D-61631BAC711C}"/>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4F4001D4-5C1F-724C-9083-19B4B0CEF33A}"/>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3905358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4A5DB367-03B7-9641-B1F0-50D9F811E8A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1E6656D-94E6-104A-92AA-F2CD1C9F695D}" type="slidenum">
              <a:rPr lang="en-US" altLang="en-US" sz="1200" smtClean="0"/>
              <a:pPr/>
              <a:t>13</a:t>
            </a:fld>
            <a:endParaRPr lang="en-US" altLang="en-US" sz="1200"/>
          </a:p>
        </p:txBody>
      </p:sp>
      <p:sp>
        <p:nvSpPr>
          <p:cNvPr id="90114" name="Rectangle 2">
            <a:extLst>
              <a:ext uri="{FF2B5EF4-FFF2-40B4-BE49-F238E27FC236}">
                <a16:creationId xmlns:a16="http://schemas.microsoft.com/office/drawing/2014/main" id="{E8D7804B-1761-BD45-AE94-E14A488979E6}"/>
              </a:ext>
            </a:extLst>
          </p:cNvPr>
          <p:cNvSpPr>
            <a:spLocks noGrp="1" noRot="1" noChangeAspect="1" noChangeArrowheads="1" noTextEdit="1"/>
          </p:cNvSpPr>
          <p:nvPr>
            <p:ph type="sldImg"/>
          </p:nvPr>
        </p:nvSpPr>
        <p:spPr>
          <a:ln/>
        </p:spPr>
      </p:sp>
      <p:sp>
        <p:nvSpPr>
          <p:cNvPr id="219139" name="Rectangle 3">
            <a:extLst>
              <a:ext uri="{FF2B5EF4-FFF2-40B4-BE49-F238E27FC236}">
                <a16:creationId xmlns:a16="http://schemas.microsoft.com/office/drawing/2014/main" id="{2638DD2C-8785-4249-8259-ED8BB30BC1C6}"/>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677986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E18B3F40-E792-264A-A244-5AB81CD694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357F71F-BAC2-534F-A631-CEAE318042D7}" type="slidenum">
              <a:rPr lang="en-US" altLang="en-US" sz="1200" smtClean="0"/>
              <a:pPr/>
              <a:t>14</a:t>
            </a:fld>
            <a:endParaRPr lang="en-US" altLang="en-US" sz="1200"/>
          </a:p>
        </p:txBody>
      </p:sp>
      <p:sp>
        <p:nvSpPr>
          <p:cNvPr id="92162" name="Rectangle 2">
            <a:extLst>
              <a:ext uri="{FF2B5EF4-FFF2-40B4-BE49-F238E27FC236}">
                <a16:creationId xmlns:a16="http://schemas.microsoft.com/office/drawing/2014/main" id="{6AC73400-3019-A44B-8F8E-96C9B8B78B43}"/>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50699BA6-400E-E64E-B1DB-D7DB87E1F4B4}"/>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88297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462C74F-869D-9C41-9CF9-47AC3E1A095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47552D1-3E1B-B543-9C69-9A5698342864}" type="slidenum">
              <a:rPr lang="en-US" altLang="en-US" sz="1200" smtClean="0"/>
              <a:pPr/>
              <a:t>17</a:t>
            </a:fld>
            <a:endParaRPr lang="en-US" altLang="en-US" sz="1200"/>
          </a:p>
        </p:txBody>
      </p:sp>
      <p:sp>
        <p:nvSpPr>
          <p:cNvPr id="96258" name="Rectangle 2">
            <a:extLst>
              <a:ext uri="{FF2B5EF4-FFF2-40B4-BE49-F238E27FC236}">
                <a16:creationId xmlns:a16="http://schemas.microsoft.com/office/drawing/2014/main" id="{986240B7-7DF3-DE40-B0D7-61D07AA2DC56}"/>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C8F6816A-68CA-4B49-8A78-1528CA7F1397}"/>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581650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A673EDC5-CF0B-704E-BBF6-DC6EF55460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4E0B317-0A57-C744-97DD-A8BC074E49D3}" type="slidenum">
              <a:rPr lang="en-US" altLang="en-US" sz="1200" smtClean="0"/>
              <a:pPr/>
              <a:t>18</a:t>
            </a:fld>
            <a:endParaRPr lang="en-US" altLang="en-US" sz="1200"/>
          </a:p>
        </p:txBody>
      </p:sp>
      <p:sp>
        <p:nvSpPr>
          <p:cNvPr id="98306" name="Rectangle 2">
            <a:extLst>
              <a:ext uri="{FF2B5EF4-FFF2-40B4-BE49-F238E27FC236}">
                <a16:creationId xmlns:a16="http://schemas.microsoft.com/office/drawing/2014/main" id="{77A3252F-57F4-5045-8257-DFC64EC1E66C}"/>
              </a:ext>
            </a:extLst>
          </p:cNvPr>
          <p:cNvSpPr>
            <a:spLocks noGrp="1" noRot="1" noChangeAspect="1" noChangeArrowheads="1" noTextEdit="1"/>
          </p:cNvSpPr>
          <p:nvPr>
            <p:ph type="sldImg"/>
          </p:nvPr>
        </p:nvSpPr>
        <p:spPr>
          <a:ln/>
        </p:spPr>
      </p:sp>
      <p:sp>
        <p:nvSpPr>
          <p:cNvPr id="253955" name="Rectangle 3">
            <a:extLst>
              <a:ext uri="{FF2B5EF4-FFF2-40B4-BE49-F238E27FC236}">
                <a16:creationId xmlns:a16="http://schemas.microsoft.com/office/drawing/2014/main" id="{C8F6816A-68CA-4B49-8A78-1528CA7F1397}"/>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588438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F8E6B05C-B31C-FA43-BA88-007535E5755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358F17C-BF2F-764B-92A1-61A6DD76275F}" type="slidenum">
              <a:rPr lang="en-US" altLang="en-US" sz="1200" smtClean="0"/>
              <a:pPr/>
              <a:t>19</a:t>
            </a:fld>
            <a:endParaRPr lang="en-US" altLang="en-US" sz="1200"/>
          </a:p>
        </p:txBody>
      </p:sp>
      <p:sp>
        <p:nvSpPr>
          <p:cNvPr id="100354" name="Rectangle 2">
            <a:extLst>
              <a:ext uri="{FF2B5EF4-FFF2-40B4-BE49-F238E27FC236}">
                <a16:creationId xmlns:a16="http://schemas.microsoft.com/office/drawing/2014/main" id="{16FBE149-DDEF-BC40-BB6A-0419D98C2890}"/>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28DB19BD-9EA8-914B-9AB3-EB74D3746A11}"/>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7831222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E942CBCD-F92A-3A4A-B408-691A2EB26F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1110ABB-C465-4240-A395-2A660A5C0E06}" type="slidenum">
              <a:rPr lang="en-US" altLang="en-US" sz="1200" smtClean="0"/>
              <a:pPr/>
              <a:t>20</a:t>
            </a:fld>
            <a:endParaRPr lang="en-US" altLang="en-US" sz="1200"/>
          </a:p>
        </p:txBody>
      </p:sp>
      <p:sp>
        <p:nvSpPr>
          <p:cNvPr id="102402" name="Rectangle 2">
            <a:extLst>
              <a:ext uri="{FF2B5EF4-FFF2-40B4-BE49-F238E27FC236}">
                <a16:creationId xmlns:a16="http://schemas.microsoft.com/office/drawing/2014/main" id="{0DBD2CBD-43E2-BD43-9FBA-3C74B7DEF515}"/>
              </a:ext>
            </a:extLst>
          </p:cNvPr>
          <p:cNvSpPr>
            <a:spLocks noGrp="1" noRot="1" noChangeAspect="1" noChangeArrowheads="1" noTextEdit="1"/>
          </p:cNvSpPr>
          <p:nvPr>
            <p:ph type="sldImg"/>
          </p:nvPr>
        </p:nvSpPr>
        <p:spPr>
          <a:ln/>
        </p:spPr>
      </p:sp>
      <p:sp>
        <p:nvSpPr>
          <p:cNvPr id="223235" name="Rectangle 3">
            <a:extLst>
              <a:ext uri="{FF2B5EF4-FFF2-40B4-BE49-F238E27FC236}">
                <a16:creationId xmlns:a16="http://schemas.microsoft.com/office/drawing/2014/main" id="{EC8AEEBD-969A-7B4C-8FEB-E27B6043FCDF}"/>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647276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7B34462A-91C6-3B46-9405-C73753E9A4B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041481B-F9D6-6B42-8FE8-BC2D76ED2976}" type="slidenum">
              <a:rPr lang="en-US" altLang="en-US" sz="1200" smtClean="0"/>
              <a:pPr/>
              <a:t>21</a:t>
            </a:fld>
            <a:endParaRPr lang="en-US" altLang="en-US" sz="1200"/>
          </a:p>
        </p:txBody>
      </p:sp>
      <p:sp>
        <p:nvSpPr>
          <p:cNvPr id="104450" name="Rectangle 1026">
            <a:extLst>
              <a:ext uri="{FF2B5EF4-FFF2-40B4-BE49-F238E27FC236}">
                <a16:creationId xmlns:a16="http://schemas.microsoft.com/office/drawing/2014/main" id="{1FBB74B6-2CFA-EB4B-A372-5659380ED5EA}"/>
              </a:ext>
            </a:extLst>
          </p:cNvPr>
          <p:cNvSpPr>
            <a:spLocks noGrp="1" noRot="1" noChangeAspect="1" noChangeArrowheads="1" noTextEdit="1"/>
          </p:cNvSpPr>
          <p:nvPr>
            <p:ph type="sldImg"/>
          </p:nvPr>
        </p:nvSpPr>
        <p:spPr>
          <a:ln/>
        </p:spPr>
      </p:sp>
      <p:sp>
        <p:nvSpPr>
          <p:cNvPr id="237571" name="Rectangle 1027">
            <a:extLst>
              <a:ext uri="{FF2B5EF4-FFF2-40B4-BE49-F238E27FC236}">
                <a16:creationId xmlns:a16="http://schemas.microsoft.com/office/drawing/2014/main" id="{F232B8F4-1024-7D4B-9495-BE5A3EA1B915}"/>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405317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E8203358-E2BA-F044-8B63-5284E27521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D9B07E0-1EA3-6349-8077-C6470B11F753}" type="slidenum">
              <a:rPr lang="en-US" altLang="en-US" sz="1200" smtClean="0"/>
              <a:pPr/>
              <a:t>22</a:t>
            </a:fld>
            <a:endParaRPr lang="en-US" altLang="en-US" sz="1200"/>
          </a:p>
        </p:txBody>
      </p:sp>
      <p:sp>
        <p:nvSpPr>
          <p:cNvPr id="106498" name="Rectangle 1026">
            <a:extLst>
              <a:ext uri="{FF2B5EF4-FFF2-40B4-BE49-F238E27FC236}">
                <a16:creationId xmlns:a16="http://schemas.microsoft.com/office/drawing/2014/main" id="{64B8685F-3312-4247-BB35-0DA3AFCAD902}"/>
              </a:ext>
            </a:extLst>
          </p:cNvPr>
          <p:cNvSpPr>
            <a:spLocks noGrp="1" noRot="1" noChangeAspect="1" noChangeArrowheads="1" noTextEdit="1"/>
          </p:cNvSpPr>
          <p:nvPr>
            <p:ph type="sldImg"/>
          </p:nvPr>
        </p:nvSpPr>
        <p:spPr>
          <a:ln/>
        </p:spPr>
      </p:sp>
      <p:sp>
        <p:nvSpPr>
          <p:cNvPr id="238595" name="Rectangle 1027">
            <a:extLst>
              <a:ext uri="{FF2B5EF4-FFF2-40B4-BE49-F238E27FC236}">
                <a16:creationId xmlns:a16="http://schemas.microsoft.com/office/drawing/2014/main" id="{93B2E168-6796-F74F-8898-A66CA1035CB5}"/>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76821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55FBB4D4-5428-2249-B039-8A408A76E63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657033B-F102-C74A-99E4-B2DA10D59C2F}" type="slidenum">
              <a:rPr lang="en-US" altLang="en-US" sz="1200" smtClean="0"/>
              <a:pPr/>
              <a:t>2</a:t>
            </a:fld>
            <a:endParaRPr lang="en-US" altLang="en-US" sz="1200"/>
          </a:p>
        </p:txBody>
      </p:sp>
      <p:sp>
        <p:nvSpPr>
          <p:cNvPr id="20482" name="Rectangle 2">
            <a:extLst>
              <a:ext uri="{FF2B5EF4-FFF2-40B4-BE49-F238E27FC236}">
                <a16:creationId xmlns:a16="http://schemas.microsoft.com/office/drawing/2014/main" id="{092C7796-18E2-024D-9452-E75D31CF5608}"/>
              </a:ext>
            </a:extLst>
          </p:cNvPr>
          <p:cNvSpPr>
            <a:spLocks noGrp="1" noRot="1" noChangeAspect="1" noChangeArrowheads="1" noTextEdit="1"/>
          </p:cNvSpPr>
          <p:nvPr>
            <p:ph type="sldImg"/>
          </p:nvPr>
        </p:nvSpPr>
        <p:spPr>
          <a:ln/>
        </p:spPr>
      </p:sp>
      <p:sp>
        <p:nvSpPr>
          <p:cNvPr id="215043" name="Rectangle 3">
            <a:extLst>
              <a:ext uri="{FF2B5EF4-FFF2-40B4-BE49-F238E27FC236}">
                <a16:creationId xmlns:a16="http://schemas.microsoft.com/office/drawing/2014/main" id="{10FCF46E-3AE5-F541-919D-650A405ADB54}"/>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F81D7090-3424-9648-95D4-7598A3BECA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5A73C3A-5299-C240-BD4E-245440CC0184}" type="slidenum">
              <a:rPr lang="en-US" altLang="en-US" sz="1200" smtClean="0"/>
              <a:pPr/>
              <a:t>23</a:t>
            </a:fld>
            <a:endParaRPr lang="en-US" altLang="en-US" sz="1200"/>
          </a:p>
        </p:txBody>
      </p:sp>
      <p:sp>
        <p:nvSpPr>
          <p:cNvPr id="22530" name="Rectangle 2">
            <a:extLst>
              <a:ext uri="{FF2B5EF4-FFF2-40B4-BE49-F238E27FC236}">
                <a16:creationId xmlns:a16="http://schemas.microsoft.com/office/drawing/2014/main" id="{6B48CFDB-66EC-9E47-8497-DECC487E420F}"/>
              </a:ext>
            </a:extLst>
          </p:cNvPr>
          <p:cNvSpPr>
            <a:spLocks noGrp="1" noRot="1" noChangeAspect="1" noChangeArrowheads="1" noTextEdit="1"/>
          </p:cNvSpPr>
          <p:nvPr>
            <p:ph type="sldImg"/>
          </p:nvPr>
        </p:nvSpPr>
        <p:spPr>
          <a:ln/>
        </p:spPr>
      </p:sp>
      <p:sp>
        <p:nvSpPr>
          <p:cNvPr id="288771" name="Rectangle 3">
            <a:extLst>
              <a:ext uri="{FF2B5EF4-FFF2-40B4-BE49-F238E27FC236}">
                <a16:creationId xmlns:a16="http://schemas.microsoft.com/office/drawing/2014/main" id="{A5D7CCBF-2C2C-2C4B-9A54-CBA870C14EE4}"/>
              </a:ext>
            </a:extLst>
          </p:cNvPr>
          <p:cNvSpPr>
            <a:spLocks noGrp="1" noChangeArrowheads="1"/>
          </p:cNvSpPr>
          <p:nvPr>
            <p:ph type="body" idx="1"/>
          </p:nvPr>
        </p:nvSpPr>
        <p:spPr/>
        <p:txBody>
          <a:bodyPr/>
          <a:lstStyle/>
          <a:p>
            <a:pPr>
              <a:defRPr/>
            </a:pPr>
            <a:endParaRPr lang="en-US" dirty="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41139032-0796-0049-BDD7-64F7C9FF3C6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226FF75-66C9-6344-80FE-CEDEAF749E3D}" type="slidenum">
              <a:rPr lang="en-US" altLang="en-US" sz="1200" smtClean="0"/>
              <a:pPr/>
              <a:t>24</a:t>
            </a:fld>
            <a:endParaRPr lang="en-US" altLang="en-US" sz="1200"/>
          </a:p>
        </p:txBody>
      </p:sp>
      <p:sp>
        <p:nvSpPr>
          <p:cNvPr id="24578" name="Rectangle 2">
            <a:extLst>
              <a:ext uri="{FF2B5EF4-FFF2-40B4-BE49-F238E27FC236}">
                <a16:creationId xmlns:a16="http://schemas.microsoft.com/office/drawing/2014/main" id="{BAD24D04-FDA8-E44E-8EC9-B91CEE176F1B}"/>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14EAF3A5-34A6-8A4F-BDFA-4CF1E49BAACF}"/>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4CAF688C-DA1D-4041-B312-D144D0FF31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616C468-D62C-1B4A-8A3C-166514CC78AD}" type="slidenum">
              <a:rPr lang="en-US" altLang="en-US" sz="1200" smtClean="0"/>
              <a:pPr/>
              <a:t>25</a:t>
            </a:fld>
            <a:endParaRPr lang="en-US" altLang="en-US" sz="1200"/>
          </a:p>
        </p:txBody>
      </p:sp>
      <p:sp>
        <p:nvSpPr>
          <p:cNvPr id="26626" name="Rectangle 2">
            <a:extLst>
              <a:ext uri="{FF2B5EF4-FFF2-40B4-BE49-F238E27FC236}">
                <a16:creationId xmlns:a16="http://schemas.microsoft.com/office/drawing/2014/main" id="{B91D5044-66EC-8948-8AF0-2960C6BE2DE2}"/>
              </a:ext>
            </a:extLst>
          </p:cNvPr>
          <p:cNvSpPr>
            <a:spLocks noGrp="1" noRot="1" noChangeAspect="1" noChangeArrowheads="1" noTextEdit="1"/>
          </p:cNvSpPr>
          <p:nvPr>
            <p:ph type="sldImg"/>
          </p:nvPr>
        </p:nvSpPr>
        <p:spPr>
          <a:solidFill>
            <a:srgbClr val="FFFFFF"/>
          </a:solidFill>
          <a:ln/>
        </p:spPr>
      </p:sp>
      <p:sp>
        <p:nvSpPr>
          <p:cNvPr id="294915" name="Rectangle 3">
            <a:extLst>
              <a:ext uri="{FF2B5EF4-FFF2-40B4-BE49-F238E27FC236}">
                <a16:creationId xmlns:a16="http://schemas.microsoft.com/office/drawing/2014/main" id="{03ED78D5-5AF2-A449-825A-F1F43CEC6E3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E6BF0D0-8823-B44C-B98B-0C77E6CE43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2BD6D9B-0032-2346-A6AE-3E5190CC0685}" type="slidenum">
              <a:rPr lang="en-US" altLang="en-US" sz="1200" smtClean="0"/>
              <a:pPr/>
              <a:t>26</a:t>
            </a:fld>
            <a:endParaRPr lang="en-US" altLang="en-US" sz="1200"/>
          </a:p>
        </p:txBody>
      </p:sp>
      <p:sp>
        <p:nvSpPr>
          <p:cNvPr id="28674" name="Rectangle 1026">
            <a:extLst>
              <a:ext uri="{FF2B5EF4-FFF2-40B4-BE49-F238E27FC236}">
                <a16:creationId xmlns:a16="http://schemas.microsoft.com/office/drawing/2014/main" id="{827DDC3D-0576-7448-8453-DDFA3ECCE0FF}"/>
              </a:ext>
            </a:extLst>
          </p:cNvPr>
          <p:cNvSpPr>
            <a:spLocks noGrp="1" noRot="1" noChangeAspect="1" noChangeArrowheads="1" noTextEdit="1"/>
          </p:cNvSpPr>
          <p:nvPr>
            <p:ph type="sldImg"/>
          </p:nvPr>
        </p:nvSpPr>
        <p:spPr>
          <a:ln/>
        </p:spPr>
      </p:sp>
      <p:sp>
        <p:nvSpPr>
          <p:cNvPr id="285699" name="Rectangle 1027">
            <a:extLst>
              <a:ext uri="{FF2B5EF4-FFF2-40B4-BE49-F238E27FC236}">
                <a16:creationId xmlns:a16="http://schemas.microsoft.com/office/drawing/2014/main" id="{CA36C905-C565-714C-B7DE-F86ECAE3CB71}"/>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2384D23B-43BB-7245-BFFF-8EB317E64C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397E0BA-26F3-B644-8A7B-845DCA67B1D6}" type="slidenum">
              <a:rPr lang="en-US" altLang="en-US" sz="1200" smtClean="0"/>
              <a:pPr/>
              <a:t>27</a:t>
            </a:fld>
            <a:endParaRPr lang="en-US" altLang="en-US" sz="1200"/>
          </a:p>
        </p:txBody>
      </p:sp>
      <p:sp>
        <p:nvSpPr>
          <p:cNvPr id="30722" name="Rectangle 1026">
            <a:extLst>
              <a:ext uri="{FF2B5EF4-FFF2-40B4-BE49-F238E27FC236}">
                <a16:creationId xmlns:a16="http://schemas.microsoft.com/office/drawing/2014/main" id="{32AF0957-FD90-2A4B-ACF5-FFFAD275CA72}"/>
              </a:ext>
            </a:extLst>
          </p:cNvPr>
          <p:cNvSpPr>
            <a:spLocks noGrp="1" noRot="1" noChangeAspect="1" noChangeArrowheads="1" noTextEdit="1"/>
          </p:cNvSpPr>
          <p:nvPr>
            <p:ph type="sldImg"/>
          </p:nvPr>
        </p:nvSpPr>
        <p:spPr>
          <a:ln/>
        </p:spPr>
      </p:sp>
      <p:sp>
        <p:nvSpPr>
          <p:cNvPr id="286723" name="Rectangle 1027">
            <a:extLst>
              <a:ext uri="{FF2B5EF4-FFF2-40B4-BE49-F238E27FC236}">
                <a16:creationId xmlns:a16="http://schemas.microsoft.com/office/drawing/2014/main" id="{FE145215-0B1D-C144-A765-998A31F6DE07}"/>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FD281B3C-46DB-364B-BB25-967459EBE33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867E81F-9807-1F46-9CA7-3A79DDD1C93B}" type="slidenum">
              <a:rPr lang="en-US" altLang="en-US" sz="1200" smtClean="0"/>
              <a:pPr/>
              <a:t>28</a:t>
            </a:fld>
            <a:endParaRPr lang="en-US" altLang="en-US" sz="1200"/>
          </a:p>
        </p:txBody>
      </p:sp>
      <p:sp>
        <p:nvSpPr>
          <p:cNvPr id="32770" name="Rectangle 1026">
            <a:extLst>
              <a:ext uri="{FF2B5EF4-FFF2-40B4-BE49-F238E27FC236}">
                <a16:creationId xmlns:a16="http://schemas.microsoft.com/office/drawing/2014/main" id="{E674AC82-1F63-7B48-97E2-E3841C90D86C}"/>
              </a:ext>
            </a:extLst>
          </p:cNvPr>
          <p:cNvSpPr>
            <a:spLocks noGrp="1" noRot="1" noChangeAspect="1" noChangeArrowheads="1" noTextEdit="1"/>
          </p:cNvSpPr>
          <p:nvPr>
            <p:ph type="sldImg"/>
          </p:nvPr>
        </p:nvSpPr>
        <p:spPr>
          <a:ln/>
        </p:spPr>
      </p:sp>
      <p:sp>
        <p:nvSpPr>
          <p:cNvPr id="286723" name="Rectangle 1027">
            <a:extLst>
              <a:ext uri="{FF2B5EF4-FFF2-40B4-BE49-F238E27FC236}">
                <a16:creationId xmlns:a16="http://schemas.microsoft.com/office/drawing/2014/main" id="{02877CA0-47D5-3649-94A4-D81AECC7E0EC}"/>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a:extLst>
              <a:ext uri="{FF2B5EF4-FFF2-40B4-BE49-F238E27FC236}">
                <a16:creationId xmlns:a16="http://schemas.microsoft.com/office/drawing/2014/main" id="{4AF6AAC2-C29D-F34F-8731-336B788A0AF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0A5F9CB-DC11-1F49-81CA-D8B604C9FA76}" type="slidenum">
              <a:rPr lang="en-US" altLang="en-US" sz="1200" smtClean="0"/>
              <a:pPr/>
              <a:t>29</a:t>
            </a:fld>
            <a:endParaRPr lang="en-US" altLang="en-US" sz="1200"/>
          </a:p>
        </p:txBody>
      </p:sp>
      <p:sp>
        <p:nvSpPr>
          <p:cNvPr id="34818" name="Rectangle 2">
            <a:extLst>
              <a:ext uri="{FF2B5EF4-FFF2-40B4-BE49-F238E27FC236}">
                <a16:creationId xmlns:a16="http://schemas.microsoft.com/office/drawing/2014/main" id="{22263FAF-CAA2-8946-8030-292622838173}"/>
              </a:ext>
            </a:extLst>
          </p:cNvPr>
          <p:cNvSpPr>
            <a:spLocks noGrp="1" noRot="1" noChangeAspect="1" noChangeArrowheads="1" noTextEdit="1"/>
          </p:cNvSpPr>
          <p:nvPr>
            <p:ph type="sldImg"/>
          </p:nvPr>
        </p:nvSpPr>
        <p:spPr>
          <a:solidFill>
            <a:srgbClr val="FFFFFF"/>
          </a:solidFill>
          <a:ln/>
        </p:spPr>
      </p:sp>
      <p:sp>
        <p:nvSpPr>
          <p:cNvPr id="290819" name="Rectangle 3">
            <a:extLst>
              <a:ext uri="{FF2B5EF4-FFF2-40B4-BE49-F238E27FC236}">
                <a16:creationId xmlns:a16="http://schemas.microsoft.com/office/drawing/2014/main" id="{D3A49530-DA7E-804C-9735-73BD8B5722A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01FEEA73-F04F-E04E-8E4D-E13F1C12106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3FA3665-DB41-714B-8C14-9BC5E9B8F2D3}" type="slidenum">
              <a:rPr lang="en-US" altLang="en-US" sz="1200" smtClean="0"/>
              <a:pPr/>
              <a:t>30</a:t>
            </a:fld>
            <a:endParaRPr lang="en-US" altLang="en-US" sz="1200"/>
          </a:p>
        </p:txBody>
      </p:sp>
      <p:sp>
        <p:nvSpPr>
          <p:cNvPr id="36866" name="Rectangle 2">
            <a:extLst>
              <a:ext uri="{FF2B5EF4-FFF2-40B4-BE49-F238E27FC236}">
                <a16:creationId xmlns:a16="http://schemas.microsoft.com/office/drawing/2014/main" id="{F08260DB-DB74-DA4F-AA21-FDA92F1AFECA}"/>
              </a:ext>
            </a:extLst>
          </p:cNvPr>
          <p:cNvSpPr>
            <a:spLocks noGrp="1" noRot="1" noChangeAspect="1" noChangeArrowheads="1" noTextEdit="1"/>
          </p:cNvSpPr>
          <p:nvPr>
            <p:ph type="sldImg"/>
          </p:nvPr>
        </p:nvSpPr>
        <p:spPr>
          <a:solidFill>
            <a:srgbClr val="FFFFFF"/>
          </a:solidFill>
          <a:ln/>
        </p:spPr>
      </p:sp>
      <p:sp>
        <p:nvSpPr>
          <p:cNvPr id="284675" name="Rectangle 3">
            <a:extLst>
              <a:ext uri="{FF2B5EF4-FFF2-40B4-BE49-F238E27FC236}">
                <a16:creationId xmlns:a16="http://schemas.microsoft.com/office/drawing/2014/main" id="{B0AFE34C-9448-5241-89F9-C1C27626638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a:extLst>
              <a:ext uri="{FF2B5EF4-FFF2-40B4-BE49-F238E27FC236}">
                <a16:creationId xmlns:a16="http://schemas.microsoft.com/office/drawing/2014/main" id="{79B4619C-0238-9A4C-B389-DEE42C04491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F28352A-95CD-354A-820D-A7D158A7504C}" type="slidenum">
              <a:rPr lang="en-US" altLang="en-US" sz="1200" smtClean="0"/>
              <a:pPr/>
              <a:t>31</a:t>
            </a:fld>
            <a:endParaRPr lang="en-US" altLang="en-US" sz="1200"/>
          </a:p>
        </p:txBody>
      </p:sp>
      <p:sp>
        <p:nvSpPr>
          <p:cNvPr id="38914" name="Rectangle 2">
            <a:extLst>
              <a:ext uri="{FF2B5EF4-FFF2-40B4-BE49-F238E27FC236}">
                <a16:creationId xmlns:a16="http://schemas.microsoft.com/office/drawing/2014/main" id="{37A2B752-BB4C-6549-B17E-C9147F36A6A3}"/>
              </a:ext>
            </a:extLst>
          </p:cNvPr>
          <p:cNvSpPr>
            <a:spLocks noGrp="1" noRot="1" noChangeAspect="1" noChangeArrowheads="1" noTextEdit="1"/>
          </p:cNvSpPr>
          <p:nvPr>
            <p:ph type="sldImg"/>
          </p:nvPr>
        </p:nvSpPr>
        <p:spPr>
          <a:solidFill>
            <a:srgbClr val="FFFFFF"/>
          </a:solidFill>
          <a:ln/>
        </p:spPr>
      </p:sp>
      <p:sp>
        <p:nvSpPr>
          <p:cNvPr id="290819" name="Rectangle 3">
            <a:extLst>
              <a:ext uri="{FF2B5EF4-FFF2-40B4-BE49-F238E27FC236}">
                <a16:creationId xmlns:a16="http://schemas.microsoft.com/office/drawing/2014/main" id="{D645A362-9C71-544C-B9B7-CF926BEAE90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a:extLst>
              <a:ext uri="{FF2B5EF4-FFF2-40B4-BE49-F238E27FC236}">
                <a16:creationId xmlns:a16="http://schemas.microsoft.com/office/drawing/2014/main" id="{89E537FC-3049-2944-B7C4-2424D6FB117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8560B76-1568-A343-919B-2FE9A7FB5AF2}" type="slidenum">
              <a:rPr lang="en-US" altLang="en-US" sz="1200" smtClean="0"/>
              <a:pPr/>
              <a:t>32</a:t>
            </a:fld>
            <a:endParaRPr lang="en-US" altLang="en-US" sz="1200"/>
          </a:p>
        </p:txBody>
      </p:sp>
      <p:sp>
        <p:nvSpPr>
          <p:cNvPr id="40962" name="Rectangle 2">
            <a:extLst>
              <a:ext uri="{FF2B5EF4-FFF2-40B4-BE49-F238E27FC236}">
                <a16:creationId xmlns:a16="http://schemas.microsoft.com/office/drawing/2014/main" id="{B4C3162B-5090-F14D-AADE-01D45E1FF52E}"/>
              </a:ext>
            </a:extLst>
          </p:cNvPr>
          <p:cNvSpPr>
            <a:spLocks noGrp="1" noRot="1" noChangeAspect="1" noChangeArrowheads="1" noTextEdit="1"/>
          </p:cNvSpPr>
          <p:nvPr>
            <p:ph type="sldImg"/>
          </p:nvPr>
        </p:nvSpPr>
        <p:spPr>
          <a:solidFill>
            <a:srgbClr val="FFFFFF"/>
          </a:solidFill>
          <a:ln/>
        </p:spPr>
      </p:sp>
      <p:sp>
        <p:nvSpPr>
          <p:cNvPr id="290819" name="Rectangle 3">
            <a:extLst>
              <a:ext uri="{FF2B5EF4-FFF2-40B4-BE49-F238E27FC236}">
                <a16:creationId xmlns:a16="http://schemas.microsoft.com/office/drawing/2014/main" id="{D9A8DA98-2162-EF46-AF8D-B91E80A4171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7EEB87B5-3D11-FC48-89DE-5F1528BA59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BF16D2-E228-B746-8A56-895FAF92FCE4}" type="slidenum">
              <a:rPr lang="en-US" altLang="en-US" sz="1200" smtClean="0"/>
              <a:pPr/>
              <a:t>3</a:t>
            </a:fld>
            <a:endParaRPr lang="en-US" altLang="en-US" sz="1200"/>
          </a:p>
        </p:txBody>
      </p:sp>
      <p:sp>
        <p:nvSpPr>
          <p:cNvPr id="75778" name="Rectangle 2">
            <a:extLst>
              <a:ext uri="{FF2B5EF4-FFF2-40B4-BE49-F238E27FC236}">
                <a16:creationId xmlns:a16="http://schemas.microsoft.com/office/drawing/2014/main" id="{04808FBD-CE19-C145-B581-40F7FB5632A0}"/>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83507793-40D8-B949-AC5E-3160BC6BE8E6}"/>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640963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a:extLst>
              <a:ext uri="{FF2B5EF4-FFF2-40B4-BE49-F238E27FC236}">
                <a16:creationId xmlns:a16="http://schemas.microsoft.com/office/drawing/2014/main" id="{0BCBBC6C-13EB-E24E-853F-D7703992AC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24DEBB1-397C-0A4D-9435-DAF0A98E95FC}" type="slidenum">
              <a:rPr lang="en-US" altLang="en-US" sz="1200" smtClean="0"/>
              <a:pPr/>
              <a:t>33</a:t>
            </a:fld>
            <a:endParaRPr lang="en-US" altLang="en-US" sz="1200"/>
          </a:p>
        </p:txBody>
      </p:sp>
      <p:sp>
        <p:nvSpPr>
          <p:cNvPr id="43010" name="Rectangle 2">
            <a:extLst>
              <a:ext uri="{FF2B5EF4-FFF2-40B4-BE49-F238E27FC236}">
                <a16:creationId xmlns:a16="http://schemas.microsoft.com/office/drawing/2014/main" id="{E1A4E09D-98A3-9B4A-A1BF-0A4260902665}"/>
              </a:ext>
            </a:extLst>
          </p:cNvPr>
          <p:cNvSpPr>
            <a:spLocks noGrp="1" noRot="1" noChangeAspect="1" noChangeArrowheads="1" noTextEdit="1"/>
          </p:cNvSpPr>
          <p:nvPr>
            <p:ph type="sldImg"/>
          </p:nvPr>
        </p:nvSpPr>
        <p:spPr>
          <a:ln/>
        </p:spPr>
      </p:sp>
      <p:sp>
        <p:nvSpPr>
          <p:cNvPr id="200707" name="Rectangle 3">
            <a:extLst>
              <a:ext uri="{FF2B5EF4-FFF2-40B4-BE49-F238E27FC236}">
                <a16:creationId xmlns:a16="http://schemas.microsoft.com/office/drawing/2014/main" id="{06DD040D-DFB2-AF4C-A4FD-E14534FE9EF0}"/>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A8BE381F-C019-D248-BE47-8EBC0A0FC4C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19A0DD9-DAED-6A44-BEC5-4D60E5703A5F}" type="slidenum">
              <a:rPr lang="en-US" altLang="en-US" sz="1200" smtClean="0"/>
              <a:pPr/>
              <a:t>34</a:t>
            </a:fld>
            <a:endParaRPr lang="en-US" altLang="en-US" sz="1200"/>
          </a:p>
        </p:txBody>
      </p:sp>
      <p:sp>
        <p:nvSpPr>
          <p:cNvPr id="45058" name="Rectangle 2">
            <a:extLst>
              <a:ext uri="{FF2B5EF4-FFF2-40B4-BE49-F238E27FC236}">
                <a16:creationId xmlns:a16="http://schemas.microsoft.com/office/drawing/2014/main" id="{E81917A2-16E9-E84C-B79D-487E001507AF}"/>
              </a:ext>
            </a:extLst>
          </p:cNvPr>
          <p:cNvSpPr>
            <a:spLocks noGrp="1" noRot="1" noChangeAspect="1" noChangeArrowheads="1" noTextEdit="1"/>
          </p:cNvSpPr>
          <p:nvPr>
            <p:ph type="sldImg"/>
          </p:nvPr>
        </p:nvSpPr>
        <p:spPr>
          <a:solidFill>
            <a:srgbClr val="FFFFFF"/>
          </a:solidFill>
          <a:ln/>
        </p:spPr>
      </p:sp>
      <p:sp>
        <p:nvSpPr>
          <p:cNvPr id="288771" name="Rectangle 3">
            <a:extLst>
              <a:ext uri="{FF2B5EF4-FFF2-40B4-BE49-F238E27FC236}">
                <a16:creationId xmlns:a16="http://schemas.microsoft.com/office/drawing/2014/main" id="{DAA2B1C4-AADB-224F-AE0C-48E0487D0EF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a:extLst>
              <a:ext uri="{FF2B5EF4-FFF2-40B4-BE49-F238E27FC236}">
                <a16:creationId xmlns:a16="http://schemas.microsoft.com/office/drawing/2014/main" id="{F13B455C-F926-BC4A-A16A-134E41B47E2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022772C-34C3-694B-AB28-E5DCCC63A213}" type="slidenum">
              <a:rPr lang="en-US" altLang="en-US" sz="1200" smtClean="0"/>
              <a:pPr/>
              <a:t>35</a:t>
            </a:fld>
            <a:endParaRPr lang="en-US" altLang="en-US" sz="1200"/>
          </a:p>
        </p:txBody>
      </p:sp>
      <p:sp>
        <p:nvSpPr>
          <p:cNvPr id="47106" name="Rectangle 2">
            <a:extLst>
              <a:ext uri="{FF2B5EF4-FFF2-40B4-BE49-F238E27FC236}">
                <a16:creationId xmlns:a16="http://schemas.microsoft.com/office/drawing/2014/main" id="{83A576C3-6BCB-414E-BD19-66CE07ADCE1F}"/>
              </a:ext>
            </a:extLst>
          </p:cNvPr>
          <p:cNvSpPr>
            <a:spLocks noGrp="1" noRot="1" noChangeAspect="1" noChangeArrowheads="1" noTextEdit="1"/>
          </p:cNvSpPr>
          <p:nvPr>
            <p:ph type="sldImg"/>
          </p:nvPr>
        </p:nvSpPr>
        <p:spPr>
          <a:solidFill>
            <a:srgbClr val="FFFFFF"/>
          </a:solidFill>
          <a:ln/>
        </p:spPr>
      </p:sp>
      <p:sp>
        <p:nvSpPr>
          <p:cNvPr id="288771" name="Rectangle 3">
            <a:extLst>
              <a:ext uri="{FF2B5EF4-FFF2-40B4-BE49-F238E27FC236}">
                <a16:creationId xmlns:a16="http://schemas.microsoft.com/office/drawing/2014/main" id="{00594038-2875-D449-A5F6-57762B5D26D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a:extLst>
              <a:ext uri="{FF2B5EF4-FFF2-40B4-BE49-F238E27FC236}">
                <a16:creationId xmlns:a16="http://schemas.microsoft.com/office/drawing/2014/main" id="{AA9EAB1C-E843-D04C-B9C2-C26BA2A94D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8885494-845B-254B-BADB-1E63A830B110}" type="slidenum">
              <a:rPr lang="en-US" altLang="en-US" sz="1200" smtClean="0"/>
              <a:pPr/>
              <a:t>36</a:t>
            </a:fld>
            <a:endParaRPr lang="en-US" altLang="en-US" sz="1200"/>
          </a:p>
        </p:txBody>
      </p:sp>
      <p:sp>
        <p:nvSpPr>
          <p:cNvPr id="49154" name="Rectangle 2">
            <a:extLst>
              <a:ext uri="{FF2B5EF4-FFF2-40B4-BE49-F238E27FC236}">
                <a16:creationId xmlns:a16="http://schemas.microsoft.com/office/drawing/2014/main" id="{A39A0BAA-9EAC-F84B-B8F9-69F6BDC7E6E2}"/>
              </a:ext>
            </a:extLst>
          </p:cNvPr>
          <p:cNvSpPr>
            <a:spLocks noGrp="1" noRot="1" noChangeAspect="1" noChangeArrowheads="1" noTextEdit="1"/>
          </p:cNvSpPr>
          <p:nvPr>
            <p:ph type="sldImg"/>
          </p:nvPr>
        </p:nvSpPr>
        <p:spPr>
          <a:solidFill>
            <a:srgbClr val="FFFFFF"/>
          </a:solidFill>
          <a:ln/>
        </p:spPr>
      </p:sp>
      <p:sp>
        <p:nvSpPr>
          <p:cNvPr id="296963" name="Rectangle 3">
            <a:extLst>
              <a:ext uri="{FF2B5EF4-FFF2-40B4-BE49-F238E27FC236}">
                <a16:creationId xmlns:a16="http://schemas.microsoft.com/office/drawing/2014/main" id="{67B03132-67CC-BC40-8FBD-D2143779F8A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7">
            <a:extLst>
              <a:ext uri="{FF2B5EF4-FFF2-40B4-BE49-F238E27FC236}">
                <a16:creationId xmlns:a16="http://schemas.microsoft.com/office/drawing/2014/main" id="{AB8B4F02-2B8E-8642-AF05-47BBE46A15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7A9EC2D-C25C-564B-AD45-B452CE52F194}" type="slidenum">
              <a:rPr lang="en-US" altLang="en-US" sz="1200" smtClean="0"/>
              <a:pPr/>
              <a:t>37</a:t>
            </a:fld>
            <a:endParaRPr lang="en-US" altLang="en-US" sz="1200"/>
          </a:p>
        </p:txBody>
      </p:sp>
      <p:sp>
        <p:nvSpPr>
          <p:cNvPr id="51202" name="Rectangle 2">
            <a:extLst>
              <a:ext uri="{FF2B5EF4-FFF2-40B4-BE49-F238E27FC236}">
                <a16:creationId xmlns:a16="http://schemas.microsoft.com/office/drawing/2014/main" id="{86650616-7804-EE40-B0F0-D47C4FDC7F31}"/>
              </a:ext>
            </a:extLst>
          </p:cNvPr>
          <p:cNvSpPr>
            <a:spLocks noGrp="1" noRot="1" noChangeAspect="1" noChangeArrowheads="1" noTextEdit="1"/>
          </p:cNvSpPr>
          <p:nvPr>
            <p:ph type="sldImg"/>
          </p:nvPr>
        </p:nvSpPr>
        <p:spPr>
          <a:solidFill>
            <a:srgbClr val="FFFFFF"/>
          </a:solidFill>
          <a:ln/>
        </p:spPr>
      </p:sp>
      <p:sp>
        <p:nvSpPr>
          <p:cNvPr id="299011" name="Rectangle 3">
            <a:extLst>
              <a:ext uri="{FF2B5EF4-FFF2-40B4-BE49-F238E27FC236}">
                <a16:creationId xmlns:a16="http://schemas.microsoft.com/office/drawing/2014/main" id="{C08149EC-508A-6642-B3DB-3912395D8EC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a:extLst>
              <a:ext uri="{FF2B5EF4-FFF2-40B4-BE49-F238E27FC236}">
                <a16:creationId xmlns:a16="http://schemas.microsoft.com/office/drawing/2014/main" id="{4516FEBC-05C4-604C-B3FD-4B7248BB35E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351E08B-E36E-FC40-9571-B8748946809D}" type="slidenum">
              <a:rPr lang="en-US" altLang="en-US" sz="1200" smtClean="0"/>
              <a:pPr/>
              <a:t>38</a:t>
            </a:fld>
            <a:endParaRPr lang="en-US" altLang="en-US" sz="1200"/>
          </a:p>
        </p:txBody>
      </p:sp>
      <p:sp>
        <p:nvSpPr>
          <p:cNvPr id="53250" name="Rectangle 2">
            <a:extLst>
              <a:ext uri="{FF2B5EF4-FFF2-40B4-BE49-F238E27FC236}">
                <a16:creationId xmlns:a16="http://schemas.microsoft.com/office/drawing/2014/main" id="{D1AA6C05-03B2-A04A-8B98-F7E6C972D3CD}"/>
              </a:ext>
            </a:extLst>
          </p:cNvPr>
          <p:cNvSpPr>
            <a:spLocks noGrp="1" noRot="1" noChangeAspect="1" noChangeArrowheads="1" noTextEdit="1"/>
          </p:cNvSpPr>
          <p:nvPr>
            <p:ph type="sldImg"/>
          </p:nvPr>
        </p:nvSpPr>
        <p:spPr>
          <a:solidFill>
            <a:srgbClr val="FFFFFF"/>
          </a:solidFill>
          <a:ln/>
        </p:spPr>
      </p:sp>
      <p:sp>
        <p:nvSpPr>
          <p:cNvPr id="346115" name="Rectangle 3">
            <a:extLst>
              <a:ext uri="{FF2B5EF4-FFF2-40B4-BE49-F238E27FC236}">
                <a16:creationId xmlns:a16="http://schemas.microsoft.com/office/drawing/2014/main" id="{8FB4D103-1894-4440-BCE5-0B24A809727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a:extLst>
              <a:ext uri="{FF2B5EF4-FFF2-40B4-BE49-F238E27FC236}">
                <a16:creationId xmlns:a16="http://schemas.microsoft.com/office/drawing/2014/main" id="{A34F1E33-C2D9-E548-9D65-EC9C4411435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9088810-1256-BF4F-8EF5-9FF00F769D38}" type="slidenum">
              <a:rPr lang="en-US" altLang="en-US" sz="1200" smtClean="0"/>
              <a:pPr/>
              <a:t>39</a:t>
            </a:fld>
            <a:endParaRPr lang="en-US" altLang="en-US" sz="1200"/>
          </a:p>
        </p:txBody>
      </p:sp>
      <p:sp>
        <p:nvSpPr>
          <p:cNvPr id="55298" name="Rectangle 2">
            <a:extLst>
              <a:ext uri="{FF2B5EF4-FFF2-40B4-BE49-F238E27FC236}">
                <a16:creationId xmlns:a16="http://schemas.microsoft.com/office/drawing/2014/main" id="{F8A66C72-1761-5F4C-9655-89EF3D119332}"/>
              </a:ext>
            </a:extLst>
          </p:cNvPr>
          <p:cNvSpPr>
            <a:spLocks noGrp="1" noRot="1" noChangeAspect="1" noChangeArrowheads="1" noTextEdit="1"/>
          </p:cNvSpPr>
          <p:nvPr>
            <p:ph type="sldImg"/>
          </p:nvPr>
        </p:nvSpPr>
        <p:spPr>
          <a:solidFill>
            <a:srgbClr val="FFFFFF"/>
          </a:solidFill>
          <a:ln/>
        </p:spPr>
      </p:sp>
      <p:sp>
        <p:nvSpPr>
          <p:cNvPr id="294915" name="Rectangle 3">
            <a:extLst>
              <a:ext uri="{FF2B5EF4-FFF2-40B4-BE49-F238E27FC236}">
                <a16:creationId xmlns:a16="http://schemas.microsoft.com/office/drawing/2014/main" id="{395851DC-6DDF-6C43-9E85-E38C831EF13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a:extLst>
              <a:ext uri="{FF2B5EF4-FFF2-40B4-BE49-F238E27FC236}">
                <a16:creationId xmlns:a16="http://schemas.microsoft.com/office/drawing/2014/main" id="{ED355D19-FE02-4342-A04E-BE0224AE54F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188300B1-0BDE-2D4E-B773-36B8DD4DDAB8}" type="slidenum">
              <a:rPr lang="en-US" altLang="en-US" sz="1200" smtClean="0"/>
              <a:pPr/>
              <a:t>40</a:t>
            </a:fld>
            <a:endParaRPr lang="en-US" altLang="en-US" sz="1200"/>
          </a:p>
        </p:txBody>
      </p:sp>
      <p:sp>
        <p:nvSpPr>
          <p:cNvPr id="57346" name="Rectangle 2">
            <a:extLst>
              <a:ext uri="{FF2B5EF4-FFF2-40B4-BE49-F238E27FC236}">
                <a16:creationId xmlns:a16="http://schemas.microsoft.com/office/drawing/2014/main" id="{F662F41C-18A5-584D-8631-B87FB002AA82}"/>
              </a:ext>
            </a:extLst>
          </p:cNvPr>
          <p:cNvSpPr>
            <a:spLocks noGrp="1" noRot="1" noChangeAspect="1" noChangeArrowheads="1" noTextEdit="1"/>
          </p:cNvSpPr>
          <p:nvPr>
            <p:ph type="sldImg"/>
          </p:nvPr>
        </p:nvSpPr>
        <p:spPr>
          <a:solidFill>
            <a:srgbClr val="FFFFFF"/>
          </a:solidFill>
          <a:ln/>
        </p:spPr>
      </p:sp>
      <p:sp>
        <p:nvSpPr>
          <p:cNvPr id="301059" name="Rectangle 3">
            <a:extLst>
              <a:ext uri="{FF2B5EF4-FFF2-40B4-BE49-F238E27FC236}">
                <a16:creationId xmlns:a16="http://schemas.microsoft.com/office/drawing/2014/main" id="{FC40CF3B-35E4-AA49-9106-72CA83D4380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a:extLst>
              <a:ext uri="{FF2B5EF4-FFF2-40B4-BE49-F238E27FC236}">
                <a16:creationId xmlns:a16="http://schemas.microsoft.com/office/drawing/2014/main" id="{257660C4-78AD-7147-A86E-AC68AC64A6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8D0AEAF-8BDC-7648-808A-8C47828E3E5F}" type="slidenum">
              <a:rPr lang="en-US" altLang="en-US" sz="1200" smtClean="0"/>
              <a:pPr/>
              <a:t>41</a:t>
            </a:fld>
            <a:endParaRPr lang="en-US" altLang="en-US" sz="1200"/>
          </a:p>
        </p:txBody>
      </p:sp>
      <p:sp>
        <p:nvSpPr>
          <p:cNvPr id="59394" name="Rectangle 2">
            <a:extLst>
              <a:ext uri="{FF2B5EF4-FFF2-40B4-BE49-F238E27FC236}">
                <a16:creationId xmlns:a16="http://schemas.microsoft.com/office/drawing/2014/main" id="{9C29BB55-7804-234A-9C33-CC5926350878}"/>
              </a:ext>
            </a:extLst>
          </p:cNvPr>
          <p:cNvSpPr>
            <a:spLocks noGrp="1" noRot="1" noChangeAspect="1" noChangeArrowheads="1" noTextEdit="1"/>
          </p:cNvSpPr>
          <p:nvPr>
            <p:ph type="sldImg"/>
          </p:nvPr>
        </p:nvSpPr>
        <p:spPr>
          <a:solidFill>
            <a:srgbClr val="FFFFFF"/>
          </a:solidFill>
          <a:ln/>
        </p:spPr>
      </p:sp>
      <p:sp>
        <p:nvSpPr>
          <p:cNvPr id="301059" name="Rectangle 3">
            <a:extLst>
              <a:ext uri="{FF2B5EF4-FFF2-40B4-BE49-F238E27FC236}">
                <a16:creationId xmlns:a16="http://schemas.microsoft.com/office/drawing/2014/main" id="{21F737DE-3328-ED4E-9F03-2C6D7221346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a:extLst>
              <a:ext uri="{FF2B5EF4-FFF2-40B4-BE49-F238E27FC236}">
                <a16:creationId xmlns:a16="http://schemas.microsoft.com/office/drawing/2014/main" id="{619E8B71-F11B-5240-9365-7D36E0E7E0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143CAF7-D959-7E48-9211-D2C385A6737F}" type="slidenum">
              <a:rPr lang="en-US" altLang="en-US" sz="1200" smtClean="0"/>
              <a:pPr/>
              <a:t>42</a:t>
            </a:fld>
            <a:endParaRPr lang="en-US" altLang="en-US" sz="1200"/>
          </a:p>
        </p:txBody>
      </p:sp>
      <p:sp>
        <p:nvSpPr>
          <p:cNvPr id="61442" name="Rectangle 2">
            <a:extLst>
              <a:ext uri="{FF2B5EF4-FFF2-40B4-BE49-F238E27FC236}">
                <a16:creationId xmlns:a16="http://schemas.microsoft.com/office/drawing/2014/main" id="{354712A0-7003-8942-900C-A1E8DAC1208B}"/>
              </a:ext>
            </a:extLst>
          </p:cNvPr>
          <p:cNvSpPr>
            <a:spLocks noGrp="1" noRot="1" noChangeAspect="1" noChangeArrowheads="1" noTextEdit="1"/>
          </p:cNvSpPr>
          <p:nvPr>
            <p:ph type="sldImg"/>
          </p:nvPr>
        </p:nvSpPr>
        <p:spPr>
          <a:solidFill>
            <a:srgbClr val="FFFFFF"/>
          </a:solidFill>
          <a:ln/>
        </p:spPr>
      </p:sp>
      <p:sp>
        <p:nvSpPr>
          <p:cNvPr id="303107" name="Rectangle 3">
            <a:extLst>
              <a:ext uri="{FF2B5EF4-FFF2-40B4-BE49-F238E27FC236}">
                <a16:creationId xmlns:a16="http://schemas.microsoft.com/office/drawing/2014/main" id="{4DD1DD09-FF7A-FF49-A283-368049D54A7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D51CC7B1-D7D7-2D42-97FE-4C6688E638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32A0F10-655F-C241-9A01-A652B587C501}" type="slidenum">
              <a:rPr lang="en-US" altLang="en-US" sz="1200" smtClean="0"/>
              <a:pPr/>
              <a:t>4</a:t>
            </a:fld>
            <a:endParaRPr lang="en-US" altLang="en-US" sz="1200"/>
          </a:p>
        </p:txBody>
      </p:sp>
      <p:sp>
        <p:nvSpPr>
          <p:cNvPr id="77826" name="Rectangle 2">
            <a:extLst>
              <a:ext uri="{FF2B5EF4-FFF2-40B4-BE49-F238E27FC236}">
                <a16:creationId xmlns:a16="http://schemas.microsoft.com/office/drawing/2014/main" id="{983ADA49-2869-8E47-82AB-C38095AFB28C}"/>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B5EAE582-F3F8-2F4F-8A05-B9D6FFF3C71E}"/>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026464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a:extLst>
              <a:ext uri="{FF2B5EF4-FFF2-40B4-BE49-F238E27FC236}">
                <a16:creationId xmlns:a16="http://schemas.microsoft.com/office/drawing/2014/main" id="{F7C398C5-A7FA-A640-A2CC-B4CC81907C9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D052815-0D27-9C43-B78F-33CC36EEAE07}" type="slidenum">
              <a:rPr lang="en-US" altLang="en-US" sz="1200" smtClean="0"/>
              <a:pPr/>
              <a:t>43</a:t>
            </a:fld>
            <a:endParaRPr lang="en-US" altLang="en-US" sz="1200"/>
          </a:p>
        </p:txBody>
      </p:sp>
      <p:sp>
        <p:nvSpPr>
          <p:cNvPr id="63490" name="Rectangle 2">
            <a:extLst>
              <a:ext uri="{FF2B5EF4-FFF2-40B4-BE49-F238E27FC236}">
                <a16:creationId xmlns:a16="http://schemas.microsoft.com/office/drawing/2014/main" id="{3A7C3328-EC7B-0748-A754-7A605E394EAB}"/>
              </a:ext>
            </a:extLst>
          </p:cNvPr>
          <p:cNvSpPr>
            <a:spLocks noGrp="1" noRot="1" noChangeAspect="1" noChangeArrowheads="1" noTextEdit="1"/>
          </p:cNvSpPr>
          <p:nvPr>
            <p:ph type="sldImg"/>
          </p:nvPr>
        </p:nvSpPr>
        <p:spPr>
          <a:ln/>
        </p:spPr>
      </p:sp>
      <p:sp>
        <p:nvSpPr>
          <p:cNvPr id="344067" name="Rectangle 3">
            <a:extLst>
              <a:ext uri="{FF2B5EF4-FFF2-40B4-BE49-F238E27FC236}">
                <a16:creationId xmlns:a16="http://schemas.microsoft.com/office/drawing/2014/main" id="{0477EFBF-846B-1A4F-83C8-8A88E6EB8094}"/>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4C114B3C-BD4C-C24C-960F-277376E9A77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E29A291-4798-134A-867C-6661F2A0C5BA}" type="slidenum">
              <a:rPr lang="en-US" altLang="en-US" sz="1200" smtClean="0"/>
              <a:pPr/>
              <a:t>45</a:t>
            </a:fld>
            <a:endParaRPr lang="en-US" altLang="en-US" sz="1200"/>
          </a:p>
        </p:txBody>
      </p:sp>
      <p:sp>
        <p:nvSpPr>
          <p:cNvPr id="66562" name="Rectangle 2">
            <a:extLst>
              <a:ext uri="{FF2B5EF4-FFF2-40B4-BE49-F238E27FC236}">
                <a16:creationId xmlns:a16="http://schemas.microsoft.com/office/drawing/2014/main" id="{B21D56BA-8B48-724A-BA4A-6F38FCE74B1A}"/>
              </a:ext>
            </a:extLst>
          </p:cNvPr>
          <p:cNvSpPr>
            <a:spLocks noGrp="1" noRot="1" noChangeAspect="1" noChangeArrowheads="1" noTextEdit="1"/>
          </p:cNvSpPr>
          <p:nvPr>
            <p:ph type="sldImg"/>
          </p:nvPr>
        </p:nvSpPr>
        <p:spPr>
          <a:solidFill>
            <a:srgbClr val="FFFFFF"/>
          </a:solidFill>
          <a:ln/>
        </p:spPr>
      </p:sp>
      <p:sp>
        <p:nvSpPr>
          <p:cNvPr id="306179" name="Rectangle 3">
            <a:extLst>
              <a:ext uri="{FF2B5EF4-FFF2-40B4-BE49-F238E27FC236}">
                <a16:creationId xmlns:a16="http://schemas.microsoft.com/office/drawing/2014/main" id="{04A39FDF-3DCC-FF41-92CF-AB06359B23F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6D32497F-93DD-9D40-9F12-7E1639626B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71CD790-ECCE-3D49-9034-80EF968FF08E}" type="slidenum">
              <a:rPr lang="en-US" altLang="en-US" sz="1200" smtClean="0"/>
              <a:pPr/>
              <a:t>46</a:t>
            </a:fld>
            <a:endParaRPr lang="en-US" altLang="en-US" sz="1200"/>
          </a:p>
        </p:txBody>
      </p:sp>
      <p:sp>
        <p:nvSpPr>
          <p:cNvPr id="68610" name="Rectangle 2">
            <a:extLst>
              <a:ext uri="{FF2B5EF4-FFF2-40B4-BE49-F238E27FC236}">
                <a16:creationId xmlns:a16="http://schemas.microsoft.com/office/drawing/2014/main" id="{DE983AE2-8F64-6E42-94CC-5E44C0F5DB9F}"/>
              </a:ext>
            </a:extLst>
          </p:cNvPr>
          <p:cNvSpPr>
            <a:spLocks noGrp="1" noRot="1" noChangeAspect="1" noChangeArrowheads="1" noTextEdit="1"/>
          </p:cNvSpPr>
          <p:nvPr>
            <p:ph type="sldImg"/>
          </p:nvPr>
        </p:nvSpPr>
        <p:spPr>
          <a:solidFill>
            <a:srgbClr val="FFFFFF"/>
          </a:solidFill>
          <a:ln/>
        </p:spPr>
      </p:sp>
      <p:sp>
        <p:nvSpPr>
          <p:cNvPr id="308227" name="Rectangle 3">
            <a:extLst>
              <a:ext uri="{FF2B5EF4-FFF2-40B4-BE49-F238E27FC236}">
                <a16:creationId xmlns:a16="http://schemas.microsoft.com/office/drawing/2014/main" id="{C7AD3D30-17F9-A246-99CE-33E90F010F2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159BC144-F300-5E43-ABE5-D6B2EE94449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8FA3F04-1B74-8348-BD86-72B63297EA90}" type="slidenum">
              <a:rPr lang="en-US" altLang="en-US" sz="1200" smtClean="0"/>
              <a:pPr/>
              <a:t>47</a:t>
            </a:fld>
            <a:endParaRPr lang="en-US" altLang="en-US" sz="1200"/>
          </a:p>
        </p:txBody>
      </p:sp>
      <p:sp>
        <p:nvSpPr>
          <p:cNvPr id="70658" name="Rectangle 2">
            <a:extLst>
              <a:ext uri="{FF2B5EF4-FFF2-40B4-BE49-F238E27FC236}">
                <a16:creationId xmlns:a16="http://schemas.microsoft.com/office/drawing/2014/main" id="{8FC14EFE-98C8-6642-9A84-3367CD822A8B}"/>
              </a:ext>
            </a:extLst>
          </p:cNvPr>
          <p:cNvSpPr>
            <a:spLocks noGrp="1" noRot="1" noChangeAspect="1" noChangeArrowheads="1" noTextEdit="1"/>
          </p:cNvSpPr>
          <p:nvPr>
            <p:ph type="sldImg"/>
          </p:nvPr>
        </p:nvSpPr>
        <p:spPr>
          <a:solidFill>
            <a:srgbClr val="FFFFFF"/>
          </a:solidFill>
          <a:ln/>
        </p:spPr>
      </p:sp>
      <p:sp>
        <p:nvSpPr>
          <p:cNvPr id="310275" name="Rectangle 3">
            <a:extLst>
              <a:ext uri="{FF2B5EF4-FFF2-40B4-BE49-F238E27FC236}">
                <a16:creationId xmlns:a16="http://schemas.microsoft.com/office/drawing/2014/main" id="{864725C1-6A5E-864A-BEDA-0B53E435073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9B47917F-29E4-6A4C-84F9-0FD15F659C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F92F868-736C-E841-BBD9-411D1EBA3060}" type="slidenum">
              <a:rPr lang="en-US" altLang="en-US" sz="1200" smtClean="0"/>
              <a:pPr/>
              <a:t>48</a:t>
            </a:fld>
            <a:endParaRPr lang="en-US" altLang="en-US" sz="1200"/>
          </a:p>
        </p:txBody>
      </p:sp>
      <p:sp>
        <p:nvSpPr>
          <p:cNvPr id="72706" name="Rectangle 2">
            <a:extLst>
              <a:ext uri="{FF2B5EF4-FFF2-40B4-BE49-F238E27FC236}">
                <a16:creationId xmlns:a16="http://schemas.microsoft.com/office/drawing/2014/main" id="{31120124-87BE-5445-80D3-1D3A2C7467A4}"/>
              </a:ext>
            </a:extLst>
          </p:cNvPr>
          <p:cNvSpPr>
            <a:spLocks noGrp="1" noRot="1" noChangeAspect="1" noChangeArrowheads="1" noTextEdit="1"/>
          </p:cNvSpPr>
          <p:nvPr>
            <p:ph type="sldImg"/>
          </p:nvPr>
        </p:nvSpPr>
        <p:spPr>
          <a:solidFill>
            <a:srgbClr val="FFFFFF"/>
          </a:solidFill>
          <a:ln/>
        </p:spPr>
      </p:sp>
      <p:sp>
        <p:nvSpPr>
          <p:cNvPr id="310275" name="Rectangle 3">
            <a:extLst>
              <a:ext uri="{FF2B5EF4-FFF2-40B4-BE49-F238E27FC236}">
                <a16:creationId xmlns:a16="http://schemas.microsoft.com/office/drawing/2014/main" id="{97AF4AE3-C8D9-FA46-8641-700195F9D12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39FEB75C-3DEB-2046-AFAD-D7A736B6C1F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B6A9E2D-6A9C-7F43-BB6D-5C1749295C32}" type="slidenum">
              <a:rPr lang="en-US" altLang="en-US" sz="1200" smtClean="0"/>
              <a:pPr/>
              <a:t>49</a:t>
            </a:fld>
            <a:endParaRPr lang="en-US" altLang="en-US" sz="1200"/>
          </a:p>
        </p:txBody>
      </p:sp>
      <p:sp>
        <p:nvSpPr>
          <p:cNvPr id="74754" name="Rectangle 2">
            <a:extLst>
              <a:ext uri="{FF2B5EF4-FFF2-40B4-BE49-F238E27FC236}">
                <a16:creationId xmlns:a16="http://schemas.microsoft.com/office/drawing/2014/main" id="{63488E7F-D477-6541-9F99-29C7B200E901}"/>
              </a:ext>
            </a:extLst>
          </p:cNvPr>
          <p:cNvSpPr>
            <a:spLocks noGrp="1" noRot="1" noChangeAspect="1" noChangeArrowheads="1" noTextEdit="1"/>
          </p:cNvSpPr>
          <p:nvPr>
            <p:ph type="sldImg"/>
          </p:nvPr>
        </p:nvSpPr>
        <p:spPr>
          <a:solidFill>
            <a:srgbClr val="FFFFFF"/>
          </a:solidFill>
          <a:ln/>
        </p:spPr>
      </p:sp>
      <p:sp>
        <p:nvSpPr>
          <p:cNvPr id="310275" name="Rectangle 3">
            <a:extLst>
              <a:ext uri="{FF2B5EF4-FFF2-40B4-BE49-F238E27FC236}">
                <a16:creationId xmlns:a16="http://schemas.microsoft.com/office/drawing/2014/main" id="{5E9C2C8A-D0CE-0149-90AE-31AF143E8EB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D0195DB5-964B-7C42-BD25-DDF63932409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6C8C743-757C-1A47-B38A-58E451F3016F}" type="slidenum">
              <a:rPr lang="en-US" altLang="en-US" sz="1200" smtClean="0"/>
              <a:pPr/>
              <a:t>50</a:t>
            </a:fld>
            <a:endParaRPr lang="en-US" altLang="en-US" sz="1200"/>
          </a:p>
        </p:txBody>
      </p:sp>
      <p:sp>
        <p:nvSpPr>
          <p:cNvPr id="76802" name="Rectangle 2">
            <a:extLst>
              <a:ext uri="{FF2B5EF4-FFF2-40B4-BE49-F238E27FC236}">
                <a16:creationId xmlns:a16="http://schemas.microsoft.com/office/drawing/2014/main" id="{F3EE896B-076C-C146-9341-79A8798E9D4F}"/>
              </a:ext>
            </a:extLst>
          </p:cNvPr>
          <p:cNvSpPr>
            <a:spLocks noGrp="1" noRot="1" noChangeAspect="1" noChangeArrowheads="1" noTextEdit="1"/>
          </p:cNvSpPr>
          <p:nvPr>
            <p:ph type="sldImg"/>
          </p:nvPr>
        </p:nvSpPr>
        <p:spPr>
          <a:solidFill>
            <a:srgbClr val="FFFFFF"/>
          </a:solidFill>
          <a:ln/>
        </p:spPr>
      </p:sp>
      <p:sp>
        <p:nvSpPr>
          <p:cNvPr id="312323" name="Rectangle 3">
            <a:extLst>
              <a:ext uri="{FF2B5EF4-FFF2-40B4-BE49-F238E27FC236}">
                <a16:creationId xmlns:a16="http://schemas.microsoft.com/office/drawing/2014/main" id="{D21FB82D-8B5C-B94D-A3D1-4E3F3906FBE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6B2BA403-548F-9C47-956C-F2C784D8D4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2F74C63-5C63-5A4E-8679-7F96DAEEA2E2}" type="slidenum">
              <a:rPr lang="en-US" altLang="en-US" sz="1200" smtClean="0"/>
              <a:pPr/>
              <a:t>51</a:t>
            </a:fld>
            <a:endParaRPr lang="en-US" altLang="en-US" sz="1200"/>
          </a:p>
        </p:txBody>
      </p:sp>
      <p:sp>
        <p:nvSpPr>
          <p:cNvPr id="78850" name="Rectangle 2">
            <a:extLst>
              <a:ext uri="{FF2B5EF4-FFF2-40B4-BE49-F238E27FC236}">
                <a16:creationId xmlns:a16="http://schemas.microsoft.com/office/drawing/2014/main" id="{462D87D1-E093-7A42-A75B-C6230A6F29D3}"/>
              </a:ext>
            </a:extLst>
          </p:cNvPr>
          <p:cNvSpPr>
            <a:spLocks noGrp="1" noRot="1" noChangeAspect="1" noChangeArrowheads="1" noTextEdit="1"/>
          </p:cNvSpPr>
          <p:nvPr>
            <p:ph type="sldImg"/>
          </p:nvPr>
        </p:nvSpPr>
        <p:spPr>
          <a:solidFill>
            <a:srgbClr val="FFFFFF"/>
          </a:solidFill>
          <a:ln/>
        </p:spPr>
      </p:sp>
      <p:sp>
        <p:nvSpPr>
          <p:cNvPr id="312323" name="Rectangle 3">
            <a:extLst>
              <a:ext uri="{FF2B5EF4-FFF2-40B4-BE49-F238E27FC236}">
                <a16:creationId xmlns:a16="http://schemas.microsoft.com/office/drawing/2014/main" id="{F6C9FBB9-44CC-A546-BE7E-D61C8D937FA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EEFBAF7A-98FE-A042-B4D0-C5FCFD49F1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D5C3052-C01A-7348-85B6-DFC89496D35A}" type="slidenum">
              <a:rPr lang="en-US" altLang="en-US" sz="1200" smtClean="0"/>
              <a:pPr/>
              <a:t>52</a:t>
            </a:fld>
            <a:endParaRPr lang="en-US" altLang="en-US" sz="1200"/>
          </a:p>
        </p:txBody>
      </p:sp>
      <p:sp>
        <p:nvSpPr>
          <p:cNvPr id="80898" name="Rectangle 2">
            <a:extLst>
              <a:ext uri="{FF2B5EF4-FFF2-40B4-BE49-F238E27FC236}">
                <a16:creationId xmlns:a16="http://schemas.microsoft.com/office/drawing/2014/main" id="{A2459403-91BB-BA48-82FE-2518803FC3F5}"/>
              </a:ext>
            </a:extLst>
          </p:cNvPr>
          <p:cNvSpPr>
            <a:spLocks noGrp="1" noRot="1" noChangeAspect="1" noChangeArrowheads="1" noTextEdit="1"/>
          </p:cNvSpPr>
          <p:nvPr>
            <p:ph type="sldImg"/>
          </p:nvPr>
        </p:nvSpPr>
        <p:spPr>
          <a:solidFill>
            <a:srgbClr val="FFFFFF"/>
          </a:solidFill>
          <a:ln/>
        </p:spPr>
      </p:sp>
      <p:sp>
        <p:nvSpPr>
          <p:cNvPr id="318467" name="Rectangle 3">
            <a:extLst>
              <a:ext uri="{FF2B5EF4-FFF2-40B4-BE49-F238E27FC236}">
                <a16:creationId xmlns:a16="http://schemas.microsoft.com/office/drawing/2014/main" id="{FBF158E5-548C-C847-8B96-E11AF919C87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42288847-E012-8948-A86D-4BADD3D957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EABB361-CC82-A042-BD7E-CD96C40B11EE}" type="slidenum">
              <a:rPr lang="en-US" altLang="en-US" sz="1200" smtClean="0"/>
              <a:pPr/>
              <a:t>54</a:t>
            </a:fld>
            <a:endParaRPr lang="en-US" altLang="en-US" sz="1200"/>
          </a:p>
        </p:txBody>
      </p:sp>
      <p:sp>
        <p:nvSpPr>
          <p:cNvPr id="83970" name="Rectangle 2">
            <a:extLst>
              <a:ext uri="{FF2B5EF4-FFF2-40B4-BE49-F238E27FC236}">
                <a16:creationId xmlns:a16="http://schemas.microsoft.com/office/drawing/2014/main" id="{E7226CC6-F4A5-924C-A608-708317FD1996}"/>
              </a:ext>
            </a:extLst>
          </p:cNvPr>
          <p:cNvSpPr>
            <a:spLocks noGrp="1" noRot="1" noChangeAspect="1" noChangeArrowheads="1" noTextEdit="1"/>
          </p:cNvSpPr>
          <p:nvPr>
            <p:ph type="sldImg"/>
          </p:nvPr>
        </p:nvSpPr>
        <p:spPr>
          <a:solidFill>
            <a:srgbClr val="FFFFFF"/>
          </a:solidFill>
          <a:ln/>
        </p:spPr>
      </p:sp>
      <p:sp>
        <p:nvSpPr>
          <p:cNvPr id="318467" name="Rectangle 3">
            <a:extLst>
              <a:ext uri="{FF2B5EF4-FFF2-40B4-BE49-F238E27FC236}">
                <a16:creationId xmlns:a16="http://schemas.microsoft.com/office/drawing/2014/main" id="{7146F167-3692-3349-A527-5549FB2DC33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7EEB87B5-3D11-FC48-89DE-5F1528BA59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9BF16D2-E228-B746-8A56-895FAF92FCE4}" type="slidenum">
              <a:rPr lang="en-US" altLang="en-US" sz="1200" smtClean="0"/>
              <a:pPr/>
              <a:t>5</a:t>
            </a:fld>
            <a:endParaRPr lang="en-US" altLang="en-US" sz="1200"/>
          </a:p>
        </p:txBody>
      </p:sp>
      <p:sp>
        <p:nvSpPr>
          <p:cNvPr id="75778" name="Rectangle 2">
            <a:extLst>
              <a:ext uri="{FF2B5EF4-FFF2-40B4-BE49-F238E27FC236}">
                <a16:creationId xmlns:a16="http://schemas.microsoft.com/office/drawing/2014/main" id="{04808FBD-CE19-C145-B581-40F7FB5632A0}"/>
              </a:ext>
            </a:extLst>
          </p:cNvPr>
          <p:cNvSpPr>
            <a:spLocks noGrp="1" noRot="1" noChangeAspect="1" noChangeArrowheads="1" noTextEdit="1"/>
          </p:cNvSpPr>
          <p:nvPr>
            <p:ph type="sldImg"/>
          </p:nvPr>
        </p:nvSpPr>
        <p:spPr>
          <a:ln/>
        </p:spPr>
      </p:sp>
      <p:sp>
        <p:nvSpPr>
          <p:cNvPr id="233475" name="Rectangle 3">
            <a:extLst>
              <a:ext uri="{FF2B5EF4-FFF2-40B4-BE49-F238E27FC236}">
                <a16:creationId xmlns:a16="http://schemas.microsoft.com/office/drawing/2014/main" id="{83507793-40D8-B949-AC5E-3160BC6BE8E6}"/>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3630319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FC583281-708D-334F-AE5E-E95A4E233FB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DC4D98-901A-1549-A891-5F8DA5E46A9A}" type="slidenum">
              <a:rPr lang="en-US" altLang="en-US" sz="1200" smtClean="0"/>
              <a:pPr/>
              <a:t>55</a:t>
            </a:fld>
            <a:endParaRPr lang="en-US" altLang="en-US" sz="1200"/>
          </a:p>
        </p:txBody>
      </p:sp>
      <p:sp>
        <p:nvSpPr>
          <p:cNvPr id="86018" name="Rectangle 2">
            <a:extLst>
              <a:ext uri="{FF2B5EF4-FFF2-40B4-BE49-F238E27FC236}">
                <a16:creationId xmlns:a16="http://schemas.microsoft.com/office/drawing/2014/main" id="{1DD72D17-72C5-384D-8065-88C1B9B8ACA2}"/>
              </a:ext>
            </a:extLst>
          </p:cNvPr>
          <p:cNvSpPr>
            <a:spLocks noGrp="1" noRot="1" noChangeAspect="1" noChangeArrowheads="1" noTextEdit="1"/>
          </p:cNvSpPr>
          <p:nvPr>
            <p:ph type="sldImg"/>
          </p:nvPr>
        </p:nvSpPr>
        <p:spPr>
          <a:solidFill>
            <a:srgbClr val="FFFFFF"/>
          </a:solidFill>
          <a:ln/>
        </p:spPr>
      </p:sp>
      <p:sp>
        <p:nvSpPr>
          <p:cNvPr id="316419" name="Rectangle 3">
            <a:extLst>
              <a:ext uri="{FF2B5EF4-FFF2-40B4-BE49-F238E27FC236}">
                <a16:creationId xmlns:a16="http://schemas.microsoft.com/office/drawing/2014/main" id="{D415A37C-8D53-6E47-A47A-1C1CCE7B820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627A03AD-C4F7-D443-B764-1DAEAE0E48D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FB23106B-022F-664F-879F-92565F9D1707}" type="slidenum">
              <a:rPr lang="en-US" altLang="en-US" sz="1200" smtClean="0"/>
              <a:pPr/>
              <a:t>61</a:t>
            </a:fld>
            <a:endParaRPr lang="en-US" altLang="en-US" sz="1200"/>
          </a:p>
        </p:txBody>
      </p:sp>
      <p:sp>
        <p:nvSpPr>
          <p:cNvPr id="93186" name="Rectangle 2">
            <a:extLst>
              <a:ext uri="{FF2B5EF4-FFF2-40B4-BE49-F238E27FC236}">
                <a16:creationId xmlns:a16="http://schemas.microsoft.com/office/drawing/2014/main" id="{59BE5305-8849-E44F-8B54-527B69D3BC1E}"/>
              </a:ext>
            </a:extLst>
          </p:cNvPr>
          <p:cNvSpPr>
            <a:spLocks noGrp="1" noRot="1" noChangeAspect="1" noChangeArrowheads="1" noTextEdit="1"/>
          </p:cNvSpPr>
          <p:nvPr>
            <p:ph type="sldImg"/>
          </p:nvPr>
        </p:nvSpPr>
        <p:spPr>
          <a:solidFill>
            <a:srgbClr val="FFFFFF"/>
          </a:solidFill>
          <a:ln/>
        </p:spPr>
      </p:sp>
      <p:sp>
        <p:nvSpPr>
          <p:cNvPr id="314371" name="Rectangle 3">
            <a:extLst>
              <a:ext uri="{FF2B5EF4-FFF2-40B4-BE49-F238E27FC236}">
                <a16:creationId xmlns:a16="http://schemas.microsoft.com/office/drawing/2014/main" id="{F8E7BEAA-BFEA-8343-A45A-D5EA2BB3C54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06BE6351-3538-7640-A8B1-88B69D14FED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1713A1E-17EE-2043-8180-0CB8F7E97508}" type="slidenum">
              <a:rPr lang="en-US" altLang="en-US" sz="1200" smtClean="0"/>
              <a:pPr/>
              <a:t>62</a:t>
            </a:fld>
            <a:endParaRPr lang="en-US" altLang="en-US" sz="1200"/>
          </a:p>
        </p:txBody>
      </p:sp>
      <p:sp>
        <p:nvSpPr>
          <p:cNvPr id="95234" name="Rectangle 2">
            <a:extLst>
              <a:ext uri="{FF2B5EF4-FFF2-40B4-BE49-F238E27FC236}">
                <a16:creationId xmlns:a16="http://schemas.microsoft.com/office/drawing/2014/main" id="{C4218607-94B3-234C-90D4-39F9DF61F6B6}"/>
              </a:ext>
            </a:extLst>
          </p:cNvPr>
          <p:cNvSpPr>
            <a:spLocks noGrp="1" noRot="1" noChangeAspect="1" noChangeArrowheads="1" noTextEdit="1"/>
          </p:cNvSpPr>
          <p:nvPr>
            <p:ph type="sldImg"/>
          </p:nvPr>
        </p:nvSpPr>
        <p:spPr>
          <a:solidFill>
            <a:srgbClr val="FFFFFF"/>
          </a:solidFill>
          <a:ln/>
        </p:spPr>
      </p:sp>
      <p:sp>
        <p:nvSpPr>
          <p:cNvPr id="320515" name="Rectangle 3">
            <a:extLst>
              <a:ext uri="{FF2B5EF4-FFF2-40B4-BE49-F238E27FC236}">
                <a16:creationId xmlns:a16="http://schemas.microsoft.com/office/drawing/2014/main" id="{6D46A254-CD51-674D-9194-3DA7F085DFA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a:extLst>
              <a:ext uri="{FF2B5EF4-FFF2-40B4-BE49-F238E27FC236}">
                <a16:creationId xmlns:a16="http://schemas.microsoft.com/office/drawing/2014/main" id="{6CDC0266-D3B8-5C43-85EE-2E6828843A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EC19E1A-35BE-174A-B9A1-709652723FF3}" type="slidenum">
              <a:rPr lang="en-US" altLang="en-US" sz="1200" smtClean="0"/>
              <a:pPr/>
              <a:t>63</a:t>
            </a:fld>
            <a:endParaRPr lang="en-US" altLang="en-US" sz="1200"/>
          </a:p>
        </p:txBody>
      </p:sp>
      <p:sp>
        <p:nvSpPr>
          <p:cNvPr id="97282" name="Rectangle 2">
            <a:extLst>
              <a:ext uri="{FF2B5EF4-FFF2-40B4-BE49-F238E27FC236}">
                <a16:creationId xmlns:a16="http://schemas.microsoft.com/office/drawing/2014/main" id="{3E9551F9-DAC0-7449-ABC8-F930B2D832C5}"/>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D43E6B64-5845-8F4A-9338-30B68377383E}"/>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a:extLst>
              <a:ext uri="{FF2B5EF4-FFF2-40B4-BE49-F238E27FC236}">
                <a16:creationId xmlns:a16="http://schemas.microsoft.com/office/drawing/2014/main" id="{27F4C115-968C-394F-BFBD-E58F53B08A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2D8AE5B-C446-BB4B-A013-2602C601FE3B}" type="slidenum">
              <a:rPr lang="en-US" altLang="en-US" sz="1200" smtClean="0"/>
              <a:pPr/>
              <a:t>64</a:t>
            </a:fld>
            <a:endParaRPr lang="en-US" altLang="en-US" sz="1200"/>
          </a:p>
        </p:txBody>
      </p:sp>
      <p:sp>
        <p:nvSpPr>
          <p:cNvPr id="99330" name="Rectangle 2">
            <a:extLst>
              <a:ext uri="{FF2B5EF4-FFF2-40B4-BE49-F238E27FC236}">
                <a16:creationId xmlns:a16="http://schemas.microsoft.com/office/drawing/2014/main" id="{C5ED72A4-A357-6745-BC53-9F43230416A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515CEC78-75FB-C549-BA83-3010AAAEB4C8}"/>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a:extLst>
              <a:ext uri="{FF2B5EF4-FFF2-40B4-BE49-F238E27FC236}">
                <a16:creationId xmlns:a16="http://schemas.microsoft.com/office/drawing/2014/main" id="{0A927BEB-8FBC-704E-A0B3-477A012BB6C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553F572-6A99-8848-B14E-21EAD1A5012B}" type="slidenum">
              <a:rPr lang="en-US" altLang="en-US" sz="1200" smtClean="0"/>
              <a:pPr/>
              <a:t>65</a:t>
            </a:fld>
            <a:endParaRPr lang="en-US" altLang="en-US" sz="1200"/>
          </a:p>
        </p:txBody>
      </p:sp>
      <p:sp>
        <p:nvSpPr>
          <p:cNvPr id="101378" name="Rectangle 2">
            <a:extLst>
              <a:ext uri="{FF2B5EF4-FFF2-40B4-BE49-F238E27FC236}">
                <a16:creationId xmlns:a16="http://schemas.microsoft.com/office/drawing/2014/main" id="{9C7D319F-D4A8-D642-A0F9-867FAED1A0D6}"/>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53AF2408-13EF-E74A-8AAF-09E3D61556FA}"/>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98CAEB17-819C-3B4D-BAD7-91A227B16D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58524E4-079C-6846-84E0-A708C1BB789A}" type="slidenum">
              <a:rPr lang="en-US" altLang="en-US" sz="1200" smtClean="0"/>
              <a:pPr/>
              <a:t>66</a:t>
            </a:fld>
            <a:endParaRPr lang="en-US" altLang="en-US" sz="1200"/>
          </a:p>
        </p:txBody>
      </p:sp>
      <p:sp>
        <p:nvSpPr>
          <p:cNvPr id="103426" name="Rectangle 2">
            <a:extLst>
              <a:ext uri="{FF2B5EF4-FFF2-40B4-BE49-F238E27FC236}">
                <a16:creationId xmlns:a16="http://schemas.microsoft.com/office/drawing/2014/main" id="{62023765-7BBF-5B4F-8B0F-DD80CD97A285}"/>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D4D5F80-9CF9-2F4C-A453-87667CEF9A12}"/>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A6B56086-DAED-8F40-B8B9-62930E2E7D2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6B13C1C-397B-1F45-91A4-D7F11F27ADD0}" type="slidenum">
              <a:rPr lang="en-US" altLang="en-US" sz="1200" smtClean="0"/>
              <a:pPr/>
              <a:t>67</a:t>
            </a:fld>
            <a:endParaRPr lang="en-US" altLang="en-US" sz="1200"/>
          </a:p>
        </p:txBody>
      </p:sp>
      <p:sp>
        <p:nvSpPr>
          <p:cNvPr id="105474" name="Rectangle 2">
            <a:extLst>
              <a:ext uri="{FF2B5EF4-FFF2-40B4-BE49-F238E27FC236}">
                <a16:creationId xmlns:a16="http://schemas.microsoft.com/office/drawing/2014/main" id="{FD090FAE-B7A1-2442-B44B-7A522733D52C}"/>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A6AB13EA-22C7-714E-842F-B4386AB5A52C}"/>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89BDA8E5-4458-3643-AD6E-630B60D915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830DC14A-B06A-5748-878D-A62B2121D7DE}" type="slidenum">
              <a:rPr lang="en-US" altLang="en-US" sz="1200" smtClean="0"/>
              <a:pPr/>
              <a:t>68</a:t>
            </a:fld>
            <a:endParaRPr lang="en-US" altLang="en-US" sz="1200"/>
          </a:p>
        </p:txBody>
      </p:sp>
      <p:sp>
        <p:nvSpPr>
          <p:cNvPr id="107522" name="Rectangle 2">
            <a:extLst>
              <a:ext uri="{FF2B5EF4-FFF2-40B4-BE49-F238E27FC236}">
                <a16:creationId xmlns:a16="http://schemas.microsoft.com/office/drawing/2014/main" id="{31D19E88-CD39-F64F-B123-2099D5A24BA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EB7EFA60-4342-A644-97E2-C028F38BF040}"/>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a:extLst>
              <a:ext uri="{FF2B5EF4-FFF2-40B4-BE49-F238E27FC236}">
                <a16:creationId xmlns:a16="http://schemas.microsoft.com/office/drawing/2014/main" id="{7A3F36CD-8BD6-2C47-83C7-021C7E2201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565FD368-9752-9140-A2C1-8E2F9D466380}" type="slidenum">
              <a:rPr lang="en-US" altLang="en-US" sz="1200" smtClean="0"/>
              <a:pPr/>
              <a:t>69</a:t>
            </a:fld>
            <a:endParaRPr lang="en-US" altLang="en-US" sz="1200"/>
          </a:p>
        </p:txBody>
      </p:sp>
      <p:sp>
        <p:nvSpPr>
          <p:cNvPr id="109570" name="Rectangle 2">
            <a:extLst>
              <a:ext uri="{FF2B5EF4-FFF2-40B4-BE49-F238E27FC236}">
                <a16:creationId xmlns:a16="http://schemas.microsoft.com/office/drawing/2014/main" id="{D6538F46-1034-0C48-913D-66970BBFCA5A}"/>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3A2E7223-B96A-A049-BD01-F205E1CD180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D51CC7B1-D7D7-2D42-97FE-4C6688E638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B32A0F10-655F-C241-9A01-A652B587C501}" type="slidenum">
              <a:rPr lang="en-US" altLang="en-US" sz="1200" smtClean="0"/>
              <a:pPr/>
              <a:t>7</a:t>
            </a:fld>
            <a:endParaRPr lang="en-US" altLang="en-US" sz="1200"/>
          </a:p>
        </p:txBody>
      </p:sp>
      <p:sp>
        <p:nvSpPr>
          <p:cNvPr id="77826" name="Rectangle 2">
            <a:extLst>
              <a:ext uri="{FF2B5EF4-FFF2-40B4-BE49-F238E27FC236}">
                <a16:creationId xmlns:a16="http://schemas.microsoft.com/office/drawing/2014/main" id="{983ADA49-2869-8E47-82AB-C38095AFB28C}"/>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B5EAE582-F3F8-2F4F-8A05-B9D6FFF3C71E}"/>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1936721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a:extLst>
              <a:ext uri="{FF2B5EF4-FFF2-40B4-BE49-F238E27FC236}">
                <a16:creationId xmlns:a16="http://schemas.microsoft.com/office/drawing/2014/main" id="{15A8E75D-E557-7045-946B-0ED42EF604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707F0B6D-A664-664C-8566-530338CF31AB}" type="slidenum">
              <a:rPr lang="en-US" altLang="en-US" sz="1200" smtClean="0"/>
              <a:pPr/>
              <a:t>70</a:t>
            </a:fld>
            <a:endParaRPr lang="en-US" altLang="en-US" sz="1200"/>
          </a:p>
        </p:txBody>
      </p:sp>
      <p:sp>
        <p:nvSpPr>
          <p:cNvPr id="111618" name="Rectangle 1026">
            <a:extLst>
              <a:ext uri="{FF2B5EF4-FFF2-40B4-BE49-F238E27FC236}">
                <a16:creationId xmlns:a16="http://schemas.microsoft.com/office/drawing/2014/main" id="{3F5B5946-5FD1-CE43-BB47-B67B310BD9EE}"/>
              </a:ext>
            </a:extLst>
          </p:cNvPr>
          <p:cNvSpPr>
            <a:spLocks noGrp="1" noRot="1" noChangeAspect="1" noChangeArrowheads="1" noTextEdit="1"/>
          </p:cNvSpPr>
          <p:nvPr>
            <p:ph type="sldImg"/>
          </p:nvPr>
        </p:nvSpPr>
        <p:spPr>
          <a:ln/>
        </p:spPr>
      </p:sp>
      <p:sp>
        <p:nvSpPr>
          <p:cNvPr id="230403" name="Rectangle 1027">
            <a:extLst>
              <a:ext uri="{FF2B5EF4-FFF2-40B4-BE49-F238E27FC236}">
                <a16:creationId xmlns:a16="http://schemas.microsoft.com/office/drawing/2014/main" id="{C49B1DE3-DA03-AA4F-8B7A-E8887F572F23}"/>
              </a:ext>
            </a:extLst>
          </p:cNvPr>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a:extLst>
              <a:ext uri="{FF2B5EF4-FFF2-40B4-BE49-F238E27FC236}">
                <a16:creationId xmlns:a16="http://schemas.microsoft.com/office/drawing/2014/main" id="{09BF1DDD-8985-D741-9888-31CAB20411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67A90ED-6CE1-0040-A283-7C63CE14FA85}" type="slidenum">
              <a:rPr lang="en-US" altLang="en-US" sz="1200" smtClean="0"/>
              <a:pPr/>
              <a:t>71</a:t>
            </a:fld>
            <a:endParaRPr lang="en-US" altLang="en-US" sz="1200"/>
          </a:p>
        </p:txBody>
      </p:sp>
      <p:sp>
        <p:nvSpPr>
          <p:cNvPr id="113666" name="Rectangle 2">
            <a:extLst>
              <a:ext uri="{FF2B5EF4-FFF2-40B4-BE49-F238E27FC236}">
                <a16:creationId xmlns:a16="http://schemas.microsoft.com/office/drawing/2014/main" id="{9C806407-3A3D-D044-A455-52DF6794C43F}"/>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E06E3417-6856-0042-B481-13E6DBB057F9}"/>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a:extLst>
              <a:ext uri="{FF2B5EF4-FFF2-40B4-BE49-F238E27FC236}">
                <a16:creationId xmlns:a16="http://schemas.microsoft.com/office/drawing/2014/main" id="{3C238890-BF5C-E144-B639-1456609C75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695DFDE1-93E2-7C46-9311-6BBE35029B5A}" type="slidenum">
              <a:rPr lang="en-US" altLang="en-US" sz="1200" smtClean="0"/>
              <a:pPr/>
              <a:t>72</a:t>
            </a:fld>
            <a:endParaRPr lang="en-US" altLang="en-US" sz="1200"/>
          </a:p>
        </p:txBody>
      </p:sp>
      <p:sp>
        <p:nvSpPr>
          <p:cNvPr id="115714" name="Rectangle 2">
            <a:extLst>
              <a:ext uri="{FF2B5EF4-FFF2-40B4-BE49-F238E27FC236}">
                <a16:creationId xmlns:a16="http://schemas.microsoft.com/office/drawing/2014/main" id="{44D1753E-7A8C-D545-AD3C-544EE009A171}"/>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98B26670-9A40-7644-98D7-9BFAA6BC4F95}"/>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a:extLst>
              <a:ext uri="{FF2B5EF4-FFF2-40B4-BE49-F238E27FC236}">
                <a16:creationId xmlns:a16="http://schemas.microsoft.com/office/drawing/2014/main" id="{3E6F2AA0-2468-A944-81FB-90EED52DD79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F16B1DF-3B6A-C646-9DC1-EE3C01E86DB2}" type="slidenum">
              <a:rPr lang="en-US" altLang="en-US" sz="1200" smtClean="0"/>
              <a:pPr/>
              <a:t>73</a:t>
            </a:fld>
            <a:endParaRPr lang="en-US" altLang="en-US" sz="1200"/>
          </a:p>
        </p:txBody>
      </p:sp>
      <p:sp>
        <p:nvSpPr>
          <p:cNvPr id="117762" name="Rectangle 2">
            <a:extLst>
              <a:ext uri="{FF2B5EF4-FFF2-40B4-BE49-F238E27FC236}">
                <a16:creationId xmlns:a16="http://schemas.microsoft.com/office/drawing/2014/main" id="{417179E2-AB2E-064E-A19E-216890EDBBDC}"/>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8E1AF117-F1BA-3E4C-BD1B-D6F1777CB343}"/>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a:extLst>
              <a:ext uri="{FF2B5EF4-FFF2-40B4-BE49-F238E27FC236}">
                <a16:creationId xmlns:a16="http://schemas.microsoft.com/office/drawing/2014/main" id="{9C48AB8B-571D-E74B-956E-BEAE88A02C8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D437B33-A411-8E41-A72E-B32FD2ED1927}" type="slidenum">
              <a:rPr lang="en-US" altLang="en-US" sz="1200" smtClean="0"/>
              <a:pPr/>
              <a:t>74</a:t>
            </a:fld>
            <a:endParaRPr lang="en-US" altLang="en-US" sz="1200"/>
          </a:p>
        </p:txBody>
      </p:sp>
      <p:sp>
        <p:nvSpPr>
          <p:cNvPr id="119810" name="Rectangle 2">
            <a:extLst>
              <a:ext uri="{FF2B5EF4-FFF2-40B4-BE49-F238E27FC236}">
                <a16:creationId xmlns:a16="http://schemas.microsoft.com/office/drawing/2014/main" id="{10BBE161-C868-3846-BCD1-491E32EF218F}"/>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932CBC8E-5F11-F347-8397-53952680B89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a:extLst>
              <a:ext uri="{FF2B5EF4-FFF2-40B4-BE49-F238E27FC236}">
                <a16:creationId xmlns:a16="http://schemas.microsoft.com/office/drawing/2014/main" id="{BDD5A6ED-1053-A94C-B2C7-0D389B5E48E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5039F80-4F93-CE42-9064-56BC71CD46CF}" type="slidenum">
              <a:rPr lang="en-US" altLang="en-US" sz="1200" smtClean="0"/>
              <a:pPr/>
              <a:t>75</a:t>
            </a:fld>
            <a:endParaRPr lang="en-US" altLang="en-US" sz="1200"/>
          </a:p>
        </p:txBody>
      </p:sp>
      <p:sp>
        <p:nvSpPr>
          <p:cNvPr id="121858" name="Rectangle 2">
            <a:extLst>
              <a:ext uri="{FF2B5EF4-FFF2-40B4-BE49-F238E27FC236}">
                <a16:creationId xmlns:a16="http://schemas.microsoft.com/office/drawing/2014/main" id="{CFE2C2FF-EF5B-EF49-94EF-1207EA19E7AE}"/>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79FF4551-D265-6747-ACB6-8008629BD9CD}"/>
              </a:ext>
            </a:extLst>
          </p:cNvPr>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a:extLst>
              <a:ext uri="{FF2B5EF4-FFF2-40B4-BE49-F238E27FC236}">
                <a16:creationId xmlns:a16="http://schemas.microsoft.com/office/drawing/2014/main" id="{A820BC9B-588C-4241-8DE3-B26469F5BE0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A6FC6E4-E5DA-3841-9707-EABC55F317F5}" type="slidenum">
              <a:rPr lang="en-US" altLang="en-US" sz="1200" smtClean="0"/>
              <a:pPr/>
              <a:t>76</a:t>
            </a:fld>
            <a:endParaRPr lang="en-US" altLang="en-US" sz="1200"/>
          </a:p>
        </p:txBody>
      </p:sp>
      <p:sp>
        <p:nvSpPr>
          <p:cNvPr id="123906" name="Rectangle 2">
            <a:extLst>
              <a:ext uri="{FF2B5EF4-FFF2-40B4-BE49-F238E27FC236}">
                <a16:creationId xmlns:a16="http://schemas.microsoft.com/office/drawing/2014/main" id="{2592F058-B03E-0945-9A20-DBD5B3C0949D}"/>
              </a:ext>
            </a:extLst>
          </p:cNvPr>
          <p:cNvSpPr>
            <a:spLocks noGrp="1" noRot="1" noChangeAspect="1" noChangeArrowheads="1" noTextEdit="1"/>
          </p:cNvSpPr>
          <p:nvPr>
            <p:ph type="sldImg"/>
          </p:nvPr>
        </p:nvSpPr>
        <p:spPr>
          <a:solidFill>
            <a:srgbClr val="FFFFFF"/>
          </a:solidFill>
          <a:ln/>
        </p:spPr>
      </p:sp>
      <p:sp>
        <p:nvSpPr>
          <p:cNvPr id="188419" name="Rectangle 3">
            <a:extLst>
              <a:ext uri="{FF2B5EF4-FFF2-40B4-BE49-F238E27FC236}">
                <a16:creationId xmlns:a16="http://schemas.microsoft.com/office/drawing/2014/main" id="{5558BCDA-F916-0B49-BBEC-807789F7AB0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a:extLst>
              <a:ext uri="{FF2B5EF4-FFF2-40B4-BE49-F238E27FC236}">
                <a16:creationId xmlns:a16="http://schemas.microsoft.com/office/drawing/2014/main" id="{A57EB000-67C9-6A43-A24C-0F2A445CC5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0EF5531E-3007-DD49-A326-39302393B045}" type="slidenum">
              <a:rPr lang="en-US" altLang="en-US" sz="1200" smtClean="0"/>
              <a:pPr/>
              <a:t>77</a:t>
            </a:fld>
            <a:endParaRPr lang="en-US" altLang="en-US" sz="1200"/>
          </a:p>
        </p:txBody>
      </p:sp>
      <p:sp>
        <p:nvSpPr>
          <p:cNvPr id="125954" name="Rectangle 2">
            <a:extLst>
              <a:ext uri="{FF2B5EF4-FFF2-40B4-BE49-F238E27FC236}">
                <a16:creationId xmlns:a16="http://schemas.microsoft.com/office/drawing/2014/main" id="{E89E0248-8EAA-0D4D-94AA-F9030360F223}"/>
              </a:ext>
            </a:extLst>
          </p:cNvPr>
          <p:cNvSpPr>
            <a:spLocks noGrp="1" noRot="1" noChangeAspect="1" noChangeArrowheads="1" noTextEdit="1"/>
          </p:cNvSpPr>
          <p:nvPr>
            <p:ph type="sldImg"/>
          </p:nvPr>
        </p:nvSpPr>
        <p:spPr>
          <a:solidFill>
            <a:srgbClr val="FFFFFF"/>
          </a:solidFill>
          <a:ln/>
        </p:spPr>
      </p:sp>
      <p:sp>
        <p:nvSpPr>
          <p:cNvPr id="190467" name="Rectangle 3">
            <a:extLst>
              <a:ext uri="{FF2B5EF4-FFF2-40B4-BE49-F238E27FC236}">
                <a16:creationId xmlns:a16="http://schemas.microsoft.com/office/drawing/2014/main" id="{13F6945B-EF42-0143-9BC1-6AD70E9D864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a:extLst>
              <a:ext uri="{FF2B5EF4-FFF2-40B4-BE49-F238E27FC236}">
                <a16:creationId xmlns:a16="http://schemas.microsoft.com/office/drawing/2014/main" id="{48ECC76C-85DC-1245-A6DB-89C2EA6C909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46ACB8BF-4511-534F-8673-1F6A55B2EE88}" type="slidenum">
              <a:rPr lang="en-US" altLang="en-US" sz="1200" smtClean="0"/>
              <a:pPr/>
              <a:t>8</a:t>
            </a:fld>
            <a:endParaRPr lang="en-US" altLang="en-US" sz="1200"/>
          </a:p>
        </p:txBody>
      </p:sp>
      <p:sp>
        <p:nvSpPr>
          <p:cNvPr id="79874" name="Rectangle 2">
            <a:extLst>
              <a:ext uri="{FF2B5EF4-FFF2-40B4-BE49-F238E27FC236}">
                <a16:creationId xmlns:a16="http://schemas.microsoft.com/office/drawing/2014/main" id="{6E861E3B-361D-6D4F-95DC-717F60D9276D}"/>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FB76E03B-C38C-E349-A43A-1D5799C11008}"/>
              </a:ext>
            </a:extLst>
          </p:cNvPr>
          <p:cNvSpPr>
            <a:spLocks noGrp="1" noChangeArrowheads="1"/>
          </p:cNvSpPr>
          <p:nvPr>
            <p:ph type="body" idx="1"/>
          </p:nvPr>
        </p:nvSpPr>
        <p:spPr/>
        <p:txBody>
          <a:bodyPr/>
          <a:lstStyle/>
          <a:p>
            <a:pPr>
              <a:defRPr/>
            </a:pPr>
            <a:endParaRPr lang="en-US" dirty="0">
              <a:cs typeface="+mn-cs"/>
            </a:endParaRPr>
          </a:p>
        </p:txBody>
      </p:sp>
    </p:spTree>
    <p:extLst>
      <p:ext uri="{BB962C8B-B14F-4D97-AF65-F5344CB8AC3E}">
        <p14:creationId xmlns:p14="http://schemas.microsoft.com/office/powerpoint/2010/main" val="520224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a:extLst>
              <a:ext uri="{FF2B5EF4-FFF2-40B4-BE49-F238E27FC236}">
                <a16:creationId xmlns:a16="http://schemas.microsoft.com/office/drawing/2014/main" id="{AAB80C21-37E6-9840-B0F0-5427DAF553A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63DC495-C314-BC4B-A872-99F4E683AA82}" type="slidenum">
              <a:rPr lang="en-US" altLang="en-US" sz="1200" smtClean="0"/>
              <a:pPr/>
              <a:t>9</a:t>
            </a:fld>
            <a:endParaRPr lang="en-US" altLang="en-US" sz="1200"/>
          </a:p>
        </p:txBody>
      </p:sp>
      <p:sp>
        <p:nvSpPr>
          <p:cNvPr id="81922" name="Rectangle 2">
            <a:extLst>
              <a:ext uri="{FF2B5EF4-FFF2-40B4-BE49-F238E27FC236}">
                <a16:creationId xmlns:a16="http://schemas.microsoft.com/office/drawing/2014/main" id="{ECBA1562-12BB-6B45-879A-167CC2B691B2}"/>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5C26BC2C-94FB-B74D-B173-21DFE44413CE}"/>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1108314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08AF2C37-AA74-8E4D-8056-3885D7DA439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DA803183-4364-B442-AEE5-A922DD399D8D}" type="slidenum">
              <a:rPr lang="en-US" altLang="en-US" sz="1200" smtClean="0"/>
              <a:pPr/>
              <a:t>10</a:t>
            </a:fld>
            <a:endParaRPr lang="en-US" altLang="en-US" sz="1200"/>
          </a:p>
        </p:txBody>
      </p:sp>
      <p:sp>
        <p:nvSpPr>
          <p:cNvPr id="83970" name="Rectangle 2">
            <a:extLst>
              <a:ext uri="{FF2B5EF4-FFF2-40B4-BE49-F238E27FC236}">
                <a16:creationId xmlns:a16="http://schemas.microsoft.com/office/drawing/2014/main" id="{7A001DE3-FF66-5742-933F-98B2D46265D9}"/>
              </a:ext>
            </a:extLst>
          </p:cNvPr>
          <p:cNvSpPr>
            <a:spLocks noGrp="1" noRot="1" noChangeAspect="1" noChangeArrowheads="1" noTextEdit="1"/>
          </p:cNvSpPr>
          <p:nvPr>
            <p:ph type="sldImg"/>
          </p:nvPr>
        </p:nvSpPr>
        <p:spPr>
          <a:ln/>
        </p:spPr>
      </p:sp>
      <p:sp>
        <p:nvSpPr>
          <p:cNvPr id="235523" name="Rectangle 3">
            <a:extLst>
              <a:ext uri="{FF2B5EF4-FFF2-40B4-BE49-F238E27FC236}">
                <a16:creationId xmlns:a16="http://schemas.microsoft.com/office/drawing/2014/main" id="{5E6C97B3-DCD7-2647-9A2D-23BCFFFBB832}"/>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410792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399447F4-0324-C142-B0F0-D2AB71A7C09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72740D-3714-A045-8C65-9CA67614ED6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235995-DD6E-6244-A4FB-EEE6E9EEDE15}"/>
              </a:ext>
            </a:extLst>
          </p:cNvPr>
          <p:cNvSpPr>
            <a:spLocks noGrp="1" noChangeArrowheads="1"/>
          </p:cNvSpPr>
          <p:nvPr>
            <p:ph type="sldNum" sz="quarter" idx="12"/>
          </p:nvPr>
        </p:nvSpPr>
        <p:spPr>
          <a:ln/>
        </p:spPr>
        <p:txBody>
          <a:bodyPr/>
          <a:lstStyle>
            <a:lvl1pPr>
              <a:defRPr/>
            </a:lvl1pPr>
          </a:lstStyle>
          <a:p>
            <a:pPr>
              <a:defRPr/>
            </a:pPr>
            <a:fld id="{02A5FB7A-1C25-7A42-8742-9EDD6140A0E1}" type="slidenum">
              <a:rPr lang="en-US" altLang="en-US"/>
              <a:pPr>
                <a:defRPr/>
              </a:pPr>
              <a:t>‹#›</a:t>
            </a:fld>
            <a:endParaRPr lang="en-US" altLang="en-US"/>
          </a:p>
        </p:txBody>
      </p:sp>
    </p:spTree>
    <p:extLst>
      <p:ext uri="{BB962C8B-B14F-4D97-AF65-F5344CB8AC3E}">
        <p14:creationId xmlns:p14="http://schemas.microsoft.com/office/powerpoint/2010/main" val="1955325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4501309-4916-D943-A275-0E8A0140DD7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8364BE7-9043-8C45-AA62-D0F12CDAE1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F4D15A-59F8-C449-B493-BA30BFAB5793}"/>
              </a:ext>
            </a:extLst>
          </p:cNvPr>
          <p:cNvSpPr>
            <a:spLocks noGrp="1" noChangeArrowheads="1"/>
          </p:cNvSpPr>
          <p:nvPr>
            <p:ph type="sldNum" sz="quarter" idx="12"/>
          </p:nvPr>
        </p:nvSpPr>
        <p:spPr>
          <a:ln/>
        </p:spPr>
        <p:txBody>
          <a:bodyPr/>
          <a:lstStyle>
            <a:lvl1pPr>
              <a:defRPr/>
            </a:lvl1pPr>
          </a:lstStyle>
          <a:p>
            <a:pPr>
              <a:defRPr/>
            </a:pPr>
            <a:fld id="{62AD18DC-28B6-C94C-9591-E895BB904AED}" type="slidenum">
              <a:rPr lang="en-US" altLang="en-US"/>
              <a:pPr>
                <a:defRPr/>
              </a:pPr>
              <a:t>‹#›</a:t>
            </a:fld>
            <a:endParaRPr lang="en-US" altLang="en-US"/>
          </a:p>
        </p:txBody>
      </p:sp>
    </p:spTree>
    <p:extLst>
      <p:ext uri="{BB962C8B-B14F-4D97-AF65-F5344CB8AC3E}">
        <p14:creationId xmlns:p14="http://schemas.microsoft.com/office/powerpoint/2010/main" val="1476274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F56E7F-C5D8-0344-B2E0-C8757410981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E5FF333-B42C-BD44-980D-973766EDC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B90FE5F-A277-D04E-A387-F1A672F700C4}"/>
              </a:ext>
            </a:extLst>
          </p:cNvPr>
          <p:cNvSpPr>
            <a:spLocks noGrp="1" noChangeArrowheads="1"/>
          </p:cNvSpPr>
          <p:nvPr>
            <p:ph type="sldNum" sz="quarter" idx="12"/>
          </p:nvPr>
        </p:nvSpPr>
        <p:spPr>
          <a:ln/>
        </p:spPr>
        <p:txBody>
          <a:bodyPr/>
          <a:lstStyle>
            <a:lvl1pPr>
              <a:defRPr/>
            </a:lvl1pPr>
          </a:lstStyle>
          <a:p>
            <a:pPr>
              <a:defRPr/>
            </a:pPr>
            <a:fld id="{1E4388E7-41EE-194D-936A-80B49D94266F}" type="slidenum">
              <a:rPr lang="en-US" altLang="en-US"/>
              <a:pPr>
                <a:defRPr/>
              </a:pPr>
              <a:t>‹#›</a:t>
            </a:fld>
            <a:endParaRPr lang="en-US" altLang="en-US"/>
          </a:p>
        </p:txBody>
      </p:sp>
    </p:spTree>
    <p:extLst>
      <p:ext uri="{BB962C8B-B14F-4D97-AF65-F5344CB8AC3E}">
        <p14:creationId xmlns:p14="http://schemas.microsoft.com/office/powerpoint/2010/main" val="199919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4FB750C-63D3-6447-836A-6C348E6EB8E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9A83F8A-56D5-AD4D-9ECD-53CFC85330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14530C3-0B77-2C43-817D-FBC048822E46}"/>
              </a:ext>
            </a:extLst>
          </p:cNvPr>
          <p:cNvSpPr>
            <a:spLocks noGrp="1" noChangeArrowheads="1"/>
          </p:cNvSpPr>
          <p:nvPr>
            <p:ph type="sldNum" sz="quarter" idx="12"/>
          </p:nvPr>
        </p:nvSpPr>
        <p:spPr>
          <a:ln/>
        </p:spPr>
        <p:txBody>
          <a:bodyPr/>
          <a:lstStyle>
            <a:lvl1pPr>
              <a:defRPr/>
            </a:lvl1pPr>
          </a:lstStyle>
          <a:p>
            <a:pPr>
              <a:defRPr/>
            </a:pPr>
            <a:fld id="{7ED21712-32A3-E643-B14A-D0C6DEBC273D}" type="slidenum">
              <a:rPr lang="en-US" altLang="en-US"/>
              <a:pPr>
                <a:defRPr/>
              </a:pPr>
              <a:t>‹#›</a:t>
            </a:fld>
            <a:endParaRPr lang="en-US" altLang="en-US"/>
          </a:p>
        </p:txBody>
      </p:sp>
    </p:spTree>
    <p:extLst>
      <p:ext uri="{BB962C8B-B14F-4D97-AF65-F5344CB8AC3E}">
        <p14:creationId xmlns:p14="http://schemas.microsoft.com/office/powerpoint/2010/main" val="2152758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981200"/>
            <a:ext cx="7772400" cy="4114800"/>
          </a:xfrm>
        </p:spPr>
        <p:txBody>
          <a:bodyPr/>
          <a:lstStyle/>
          <a:p>
            <a:pPr lvl="0"/>
            <a:endParaRPr lang="en-US" noProof="0"/>
          </a:p>
        </p:txBody>
      </p:sp>
      <p:sp>
        <p:nvSpPr>
          <p:cNvPr id="4" name="Rectangle 4">
            <a:extLst>
              <a:ext uri="{FF2B5EF4-FFF2-40B4-BE49-F238E27FC236}">
                <a16:creationId xmlns:a16="http://schemas.microsoft.com/office/drawing/2014/main" id="{C473B148-A3A2-9E4A-BD80-748BDB80D61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B35BE0-299F-B246-A664-40269D9E92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3BE6BA5-7CA6-CF42-8232-6FBF7DA52CBF}"/>
              </a:ext>
            </a:extLst>
          </p:cNvPr>
          <p:cNvSpPr>
            <a:spLocks noGrp="1" noChangeArrowheads="1"/>
          </p:cNvSpPr>
          <p:nvPr>
            <p:ph type="sldNum" sz="quarter" idx="12"/>
          </p:nvPr>
        </p:nvSpPr>
        <p:spPr>
          <a:ln/>
        </p:spPr>
        <p:txBody>
          <a:bodyPr/>
          <a:lstStyle>
            <a:lvl1pPr>
              <a:defRPr/>
            </a:lvl1pPr>
          </a:lstStyle>
          <a:p>
            <a:pPr>
              <a:defRPr/>
            </a:pPr>
            <a:fld id="{503B3377-C4B3-334D-9140-B6C0718067D1}" type="slidenum">
              <a:rPr lang="en-US" altLang="en-US"/>
              <a:pPr>
                <a:defRPr/>
              </a:pPr>
              <a:t>‹#›</a:t>
            </a:fld>
            <a:endParaRPr lang="en-US" altLang="en-US"/>
          </a:p>
        </p:txBody>
      </p:sp>
    </p:spTree>
    <p:extLst>
      <p:ext uri="{BB962C8B-B14F-4D97-AF65-F5344CB8AC3E}">
        <p14:creationId xmlns:p14="http://schemas.microsoft.com/office/powerpoint/2010/main" val="38519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40828E6B-399A-BA4A-847E-FE454E324D1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38DAB8A-E490-0242-8B5C-2D8912F6E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F1D7F7-1E9D-A94B-8D9E-0AC2CAB3D4B3}"/>
              </a:ext>
            </a:extLst>
          </p:cNvPr>
          <p:cNvSpPr>
            <a:spLocks noGrp="1" noChangeArrowheads="1"/>
          </p:cNvSpPr>
          <p:nvPr>
            <p:ph type="sldNum" sz="quarter" idx="12"/>
          </p:nvPr>
        </p:nvSpPr>
        <p:spPr>
          <a:ln/>
        </p:spPr>
        <p:txBody>
          <a:bodyPr/>
          <a:lstStyle>
            <a:lvl1pPr>
              <a:defRPr/>
            </a:lvl1pPr>
          </a:lstStyle>
          <a:p>
            <a:pPr>
              <a:defRPr/>
            </a:pPr>
            <a:fld id="{D876080C-E222-1644-B4AE-DAF1A77D0BE5}" type="slidenum">
              <a:rPr lang="en-US" altLang="en-US"/>
              <a:pPr>
                <a:defRPr/>
              </a:pPr>
              <a:t>‹#›</a:t>
            </a:fld>
            <a:endParaRPr lang="en-US" altLang="en-US"/>
          </a:p>
        </p:txBody>
      </p:sp>
    </p:spTree>
    <p:extLst>
      <p:ext uri="{BB962C8B-B14F-4D97-AF65-F5344CB8AC3E}">
        <p14:creationId xmlns:p14="http://schemas.microsoft.com/office/powerpoint/2010/main" val="1354415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EB928E-4A18-3946-84B8-F1B16D57C4B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8DCE9C-93D8-134F-8AA3-42BF13B454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129631B-77A5-0A44-98A2-F2977DD90DB5}"/>
              </a:ext>
            </a:extLst>
          </p:cNvPr>
          <p:cNvSpPr>
            <a:spLocks noGrp="1" noChangeArrowheads="1"/>
          </p:cNvSpPr>
          <p:nvPr>
            <p:ph type="sldNum" sz="quarter" idx="12"/>
          </p:nvPr>
        </p:nvSpPr>
        <p:spPr>
          <a:ln/>
        </p:spPr>
        <p:txBody>
          <a:bodyPr/>
          <a:lstStyle>
            <a:lvl1pPr>
              <a:defRPr/>
            </a:lvl1pPr>
          </a:lstStyle>
          <a:p>
            <a:pPr>
              <a:defRPr/>
            </a:pPr>
            <a:fld id="{BAB80398-D765-1742-A279-C38BD12D58D6}" type="slidenum">
              <a:rPr lang="en-US" altLang="en-US"/>
              <a:pPr>
                <a:defRPr/>
              </a:pPr>
              <a:t>‹#›</a:t>
            </a:fld>
            <a:endParaRPr lang="en-US" altLang="en-US"/>
          </a:p>
        </p:txBody>
      </p:sp>
    </p:spTree>
    <p:extLst>
      <p:ext uri="{BB962C8B-B14F-4D97-AF65-F5344CB8AC3E}">
        <p14:creationId xmlns:p14="http://schemas.microsoft.com/office/powerpoint/2010/main" val="4228748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D6EA6F3-2EE8-3F40-9E1C-DFBAE650B9E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A40374-9087-1146-BE68-7A7741F538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728D676-0879-194B-9405-8A906E09E222}"/>
              </a:ext>
            </a:extLst>
          </p:cNvPr>
          <p:cNvSpPr>
            <a:spLocks noGrp="1" noChangeArrowheads="1"/>
          </p:cNvSpPr>
          <p:nvPr>
            <p:ph type="sldNum" sz="quarter" idx="12"/>
          </p:nvPr>
        </p:nvSpPr>
        <p:spPr>
          <a:ln/>
        </p:spPr>
        <p:txBody>
          <a:bodyPr/>
          <a:lstStyle>
            <a:lvl1pPr>
              <a:defRPr/>
            </a:lvl1pPr>
          </a:lstStyle>
          <a:p>
            <a:pPr>
              <a:defRPr/>
            </a:pPr>
            <a:fld id="{103CD2B7-F6D6-0648-971D-C37456EBFBED}" type="slidenum">
              <a:rPr lang="en-US" altLang="en-US"/>
              <a:pPr>
                <a:defRPr/>
              </a:pPr>
              <a:t>‹#›</a:t>
            </a:fld>
            <a:endParaRPr lang="en-US" altLang="en-US"/>
          </a:p>
        </p:txBody>
      </p:sp>
    </p:spTree>
    <p:extLst>
      <p:ext uri="{BB962C8B-B14F-4D97-AF65-F5344CB8AC3E}">
        <p14:creationId xmlns:p14="http://schemas.microsoft.com/office/powerpoint/2010/main" val="2709753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6ED10A-B152-D045-9F18-A9A6EA583A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06E4874-E64B-CB4E-86B3-5D908860F8B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86556E-FD84-5D49-803F-16322EDE43A0}"/>
              </a:ext>
            </a:extLst>
          </p:cNvPr>
          <p:cNvSpPr>
            <a:spLocks noGrp="1" noChangeArrowheads="1"/>
          </p:cNvSpPr>
          <p:nvPr>
            <p:ph type="sldNum" sz="quarter" idx="12"/>
          </p:nvPr>
        </p:nvSpPr>
        <p:spPr>
          <a:ln/>
        </p:spPr>
        <p:txBody>
          <a:bodyPr/>
          <a:lstStyle>
            <a:lvl1pPr>
              <a:defRPr/>
            </a:lvl1pPr>
          </a:lstStyle>
          <a:p>
            <a:pPr>
              <a:defRPr/>
            </a:pPr>
            <a:fld id="{6D345DC9-4482-534E-B68C-E8053793647E}" type="slidenum">
              <a:rPr lang="en-US" altLang="en-US"/>
              <a:pPr>
                <a:defRPr/>
              </a:pPr>
              <a:t>‹#›</a:t>
            </a:fld>
            <a:endParaRPr lang="en-US" altLang="en-US"/>
          </a:p>
        </p:txBody>
      </p:sp>
    </p:spTree>
    <p:extLst>
      <p:ext uri="{BB962C8B-B14F-4D97-AF65-F5344CB8AC3E}">
        <p14:creationId xmlns:p14="http://schemas.microsoft.com/office/powerpoint/2010/main" val="214838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5532AD3-7D07-AA4E-B834-C3E9E24AF5C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AF071DF-5351-3340-8B82-E89678C51C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7CC8688-C2AF-6341-8CF8-3E8790F127F1}"/>
              </a:ext>
            </a:extLst>
          </p:cNvPr>
          <p:cNvSpPr>
            <a:spLocks noGrp="1" noChangeArrowheads="1"/>
          </p:cNvSpPr>
          <p:nvPr>
            <p:ph type="sldNum" sz="quarter" idx="12"/>
          </p:nvPr>
        </p:nvSpPr>
        <p:spPr>
          <a:ln/>
        </p:spPr>
        <p:txBody>
          <a:bodyPr/>
          <a:lstStyle>
            <a:lvl1pPr>
              <a:defRPr/>
            </a:lvl1pPr>
          </a:lstStyle>
          <a:p>
            <a:pPr>
              <a:defRPr/>
            </a:pPr>
            <a:fld id="{0DCC6E55-C471-C247-AEDE-57A62AE8D396}" type="slidenum">
              <a:rPr lang="en-US" altLang="en-US"/>
              <a:pPr>
                <a:defRPr/>
              </a:pPr>
              <a:t>‹#›</a:t>
            </a:fld>
            <a:endParaRPr lang="en-US" altLang="en-US"/>
          </a:p>
        </p:txBody>
      </p:sp>
    </p:spTree>
    <p:extLst>
      <p:ext uri="{BB962C8B-B14F-4D97-AF65-F5344CB8AC3E}">
        <p14:creationId xmlns:p14="http://schemas.microsoft.com/office/powerpoint/2010/main" val="3785669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20CB4CE-8048-3A4D-81FD-FBA1B0E0A18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E403E42-06B2-7D49-9F63-F7B4DDC1F0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154B07E-8951-7949-ABD5-EDA5FA2E238C}"/>
              </a:ext>
            </a:extLst>
          </p:cNvPr>
          <p:cNvSpPr>
            <a:spLocks noGrp="1" noChangeArrowheads="1"/>
          </p:cNvSpPr>
          <p:nvPr>
            <p:ph type="sldNum" sz="quarter" idx="12"/>
          </p:nvPr>
        </p:nvSpPr>
        <p:spPr>
          <a:ln/>
        </p:spPr>
        <p:txBody>
          <a:bodyPr/>
          <a:lstStyle>
            <a:lvl1pPr>
              <a:defRPr/>
            </a:lvl1pPr>
          </a:lstStyle>
          <a:p>
            <a:pPr>
              <a:defRPr/>
            </a:pPr>
            <a:fld id="{65B9BA6F-7EF3-5A4A-9565-8BCA5321EA52}" type="slidenum">
              <a:rPr lang="en-US" altLang="en-US"/>
              <a:pPr>
                <a:defRPr/>
              </a:pPr>
              <a:t>‹#›</a:t>
            </a:fld>
            <a:endParaRPr lang="en-US" altLang="en-US"/>
          </a:p>
        </p:txBody>
      </p:sp>
    </p:spTree>
    <p:extLst>
      <p:ext uri="{BB962C8B-B14F-4D97-AF65-F5344CB8AC3E}">
        <p14:creationId xmlns:p14="http://schemas.microsoft.com/office/powerpoint/2010/main" val="2231635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747988-D4CC-BB45-9FCC-4544661B002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CC33C8C-157B-EF4D-8F72-D102F9E12C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7B2A16A-E1A8-3C4E-8007-4BC375C9369F}"/>
              </a:ext>
            </a:extLst>
          </p:cNvPr>
          <p:cNvSpPr>
            <a:spLocks noGrp="1" noChangeArrowheads="1"/>
          </p:cNvSpPr>
          <p:nvPr>
            <p:ph type="sldNum" sz="quarter" idx="12"/>
          </p:nvPr>
        </p:nvSpPr>
        <p:spPr>
          <a:ln/>
        </p:spPr>
        <p:txBody>
          <a:bodyPr/>
          <a:lstStyle>
            <a:lvl1pPr>
              <a:defRPr/>
            </a:lvl1pPr>
          </a:lstStyle>
          <a:p>
            <a:pPr>
              <a:defRPr/>
            </a:pPr>
            <a:fld id="{6460A4E5-15B5-CE40-B0C9-770451ABD6E6}" type="slidenum">
              <a:rPr lang="en-US" altLang="en-US"/>
              <a:pPr>
                <a:defRPr/>
              </a:pPr>
              <a:t>‹#›</a:t>
            </a:fld>
            <a:endParaRPr lang="en-US" altLang="en-US"/>
          </a:p>
        </p:txBody>
      </p:sp>
    </p:spTree>
    <p:extLst>
      <p:ext uri="{BB962C8B-B14F-4D97-AF65-F5344CB8AC3E}">
        <p14:creationId xmlns:p14="http://schemas.microsoft.com/office/powerpoint/2010/main" val="843459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3DC12C5-3ECE-3745-B43C-9B334961BB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C40A01-4F0F-7E4F-9AAB-5CBBBB1FA4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2CAABA-2062-F546-B8A9-5FA480F87819}"/>
              </a:ext>
            </a:extLst>
          </p:cNvPr>
          <p:cNvSpPr>
            <a:spLocks noGrp="1" noChangeArrowheads="1"/>
          </p:cNvSpPr>
          <p:nvPr>
            <p:ph type="sldNum" sz="quarter" idx="12"/>
          </p:nvPr>
        </p:nvSpPr>
        <p:spPr>
          <a:ln/>
        </p:spPr>
        <p:txBody>
          <a:bodyPr/>
          <a:lstStyle>
            <a:lvl1pPr>
              <a:defRPr/>
            </a:lvl1pPr>
          </a:lstStyle>
          <a:p>
            <a:pPr>
              <a:defRPr/>
            </a:pPr>
            <a:fld id="{3B0570E1-7AFC-FB47-B011-184A124D4702}" type="slidenum">
              <a:rPr lang="en-US" altLang="en-US"/>
              <a:pPr>
                <a:defRPr/>
              </a:pPr>
              <a:t>‹#›</a:t>
            </a:fld>
            <a:endParaRPr lang="en-US" altLang="en-US"/>
          </a:p>
        </p:txBody>
      </p:sp>
    </p:spTree>
    <p:extLst>
      <p:ext uri="{BB962C8B-B14F-4D97-AF65-F5344CB8AC3E}">
        <p14:creationId xmlns:p14="http://schemas.microsoft.com/office/powerpoint/2010/main" val="2620473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9A757A9-F4BE-AB46-AD49-5A8963AE2B9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1C785E-A582-A041-9093-7E490B69F4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C54C941-EF94-4349-9177-FCE96917767E}"/>
              </a:ext>
            </a:extLst>
          </p:cNvPr>
          <p:cNvSpPr>
            <a:spLocks noGrp="1" noChangeArrowheads="1"/>
          </p:cNvSpPr>
          <p:nvPr>
            <p:ph type="sldNum" sz="quarter" idx="12"/>
          </p:nvPr>
        </p:nvSpPr>
        <p:spPr>
          <a:ln/>
        </p:spPr>
        <p:txBody>
          <a:bodyPr/>
          <a:lstStyle>
            <a:lvl1pPr>
              <a:defRPr/>
            </a:lvl1pPr>
          </a:lstStyle>
          <a:p>
            <a:pPr>
              <a:defRPr/>
            </a:pPr>
            <a:fld id="{BFA9D9A4-E3F9-964C-89CE-19E0C9200E07}" type="slidenum">
              <a:rPr lang="en-US" altLang="en-US"/>
              <a:pPr>
                <a:defRPr/>
              </a:pPr>
              <a:t>‹#›</a:t>
            </a:fld>
            <a:endParaRPr lang="en-US" altLang="en-US"/>
          </a:p>
        </p:txBody>
      </p:sp>
    </p:spTree>
    <p:extLst>
      <p:ext uri="{BB962C8B-B14F-4D97-AF65-F5344CB8AC3E}">
        <p14:creationId xmlns:p14="http://schemas.microsoft.com/office/powerpoint/2010/main" val="1075760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EC7C93C-976F-114D-879D-919FC83FCC5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57FAD5DA-808B-674C-916D-C7D59FB17FE6}"/>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9B910B0-5176-FE4B-AB6B-F429560F3D73}"/>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defRPr sz="140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9CCD9CC0-77D4-C143-B9BC-EF7AA58D6A0C}"/>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ctr">
              <a:defRPr sz="140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505A9F24-DEE7-D44C-86AB-6200E190039C}"/>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t" anchorCtr="0" compatLnSpc="1">
            <a:prstTxWarp prst="textNoShape">
              <a:avLst/>
            </a:prstTxWarp>
          </a:bodyPr>
          <a:lstStyle>
            <a:lvl1pPr algn="r">
              <a:defRPr sz="1400"/>
            </a:lvl1pPr>
          </a:lstStyle>
          <a:p>
            <a:pPr>
              <a:defRPr/>
            </a:pPr>
            <a:fld id="{74E119C6-7275-7348-B3EB-7580D77FC3A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4.xml"/><Relationship Id="rId7" Type="http://schemas.openxmlformats.org/officeDocument/2006/relationships/image" Target="../media/image16.jpeg"/><Relationship Id="rId2" Type="http://schemas.openxmlformats.org/officeDocument/2006/relationships/video" Target="file:////Users/piankaer/Desktop/Videos/FigureSkater%20copy.mp4" TargetMode="External"/><Relationship Id="rId1" Type="http://schemas.microsoft.com/office/2007/relationships/media" Target="file:////Users/piankaer/Desktop/Videos/FigureSkater%20copy.mp4" TargetMode="Externa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hyperlink" Target="http://www.politico.com/agenda/story/2017/09/13/food-nutrients-carbon-dioxide-000511"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youtube.com/watch?v=ATIm8Ov1Fk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file:////Volumes/ERIC%20PIANKA/Atmosphere2006-2007.mov" TargetMode="External"/><Relationship Id="rId1" Type="http://schemas.microsoft.com/office/2007/relationships/media" Target="file:////Volumes/ERIC%20PIANKA/Atmosphere2006-2007.mov" TargetMode="External"/><Relationship Id="rId5" Type="http://schemas.openxmlformats.org/officeDocument/2006/relationships/image" Target="../media/image27.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file:////Volumes/ERIC%20PIANKA/ENSO-OceanCurrents.mpg" TargetMode="External"/><Relationship Id="rId1" Type="http://schemas.microsoft.com/office/2007/relationships/media" Target="file:////Volumes/ERIC%20PIANKA/ENSO-OceanCurrents.mpg" TargetMode="External"/><Relationship Id="rId5" Type="http://schemas.openxmlformats.org/officeDocument/2006/relationships/image" Target="../media/image29.pn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pmm.nasa.gov/education/videos/earths-water-cycle"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jpeg"/><Relationship Id="rId5" Type="http://schemas.openxmlformats.org/officeDocument/2006/relationships/image" Target="../media/image2.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6.png"/><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3.jpeg"/></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3.tif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4.tiff"/><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hyperlink" Target="https://www.nytimes.com/interactive/2018/12/18/climate/galapagos-islands-ocean-warming.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hyperlink" Target="http://pmm.nasa.gov/education/videos/earths-water-cycle"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7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7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png"/><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8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04.png"/><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8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hyperlink" Target="Antarctic_Ice:https:/www.nytimes.com/interactive/2017/05/18/climate/antarctica-ice-melt-climate-change.html" TargetMode="External"/><Relationship Id="rId1" Type="http://schemas.openxmlformats.org/officeDocument/2006/relationships/slideLayout" Target="../slideLayouts/slideLayout1.xml"/><Relationship Id="rId4" Type="http://schemas.openxmlformats.org/officeDocument/2006/relationships/hyperlink" Target="https://www.nytimes.com/interactive/2017/05/18/climate/antarctica-ice-melt-climate-change.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2">
            <a:extLst>
              <a:ext uri="{FF2B5EF4-FFF2-40B4-BE49-F238E27FC236}">
                <a16:creationId xmlns:a16="http://schemas.microsoft.com/office/drawing/2014/main" id="{8FBBAD98-3E95-9546-A07C-57F9A8A03EAE}"/>
              </a:ext>
            </a:extLst>
          </p:cNvPr>
          <p:cNvSpPr txBox="1">
            <a:spLocks noChangeArrowheads="1"/>
          </p:cNvSpPr>
          <p:nvPr/>
        </p:nvSpPr>
        <p:spPr bwMode="auto">
          <a:xfrm>
            <a:off x="304800" y="304800"/>
            <a:ext cx="89916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70000"/>
              </a:lnSpc>
              <a:spcBef>
                <a:spcPct val="50000"/>
              </a:spcBef>
              <a:buFontTx/>
              <a:buNone/>
            </a:pPr>
            <a:r>
              <a:rPr lang="en-US" altLang="en-US" b="1"/>
              <a:t>First Exam Thursday 20 February 2020</a:t>
            </a:r>
          </a:p>
          <a:p>
            <a:pPr>
              <a:lnSpc>
                <a:spcPct val="70000"/>
              </a:lnSpc>
              <a:spcBef>
                <a:spcPct val="50000"/>
              </a:spcBef>
              <a:buFontTx/>
              <a:buNone/>
            </a:pPr>
            <a:r>
              <a:rPr lang="en-US" altLang="en-US"/>
              <a:t>Covers Chapters 1-4, 6-7  plus Chapter 16</a:t>
            </a:r>
          </a:p>
          <a:p>
            <a:pPr>
              <a:lnSpc>
                <a:spcPct val="70000"/>
              </a:lnSpc>
              <a:spcBef>
                <a:spcPct val="50000"/>
              </a:spcBef>
              <a:buFontTx/>
              <a:buNone/>
            </a:pPr>
            <a:r>
              <a:rPr lang="en-US" altLang="en-US"/>
              <a:t>and first 9 lectures, 5 discussions, plus 8 Readings:</a:t>
            </a:r>
          </a:p>
        </p:txBody>
      </p:sp>
      <p:sp>
        <p:nvSpPr>
          <p:cNvPr id="17410" name="Text Box 3">
            <a:extLst>
              <a:ext uri="{FF2B5EF4-FFF2-40B4-BE49-F238E27FC236}">
                <a16:creationId xmlns:a16="http://schemas.microsoft.com/office/drawing/2014/main" id="{4B74DD31-B941-2048-98D7-70839AB0BCA3}"/>
              </a:ext>
            </a:extLst>
          </p:cNvPr>
          <p:cNvSpPr txBox="1">
            <a:spLocks noChangeArrowheads="1"/>
          </p:cNvSpPr>
          <p:nvPr/>
        </p:nvSpPr>
        <p:spPr bwMode="auto">
          <a:xfrm>
            <a:off x="838200" y="1905000"/>
            <a:ext cx="6454775" cy="465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800"/>
              <a:t>Scientific Methods    </a:t>
            </a:r>
          </a:p>
          <a:p>
            <a:pPr>
              <a:lnSpc>
                <a:spcPct val="120000"/>
              </a:lnSpc>
              <a:spcBef>
                <a:spcPct val="0"/>
              </a:spcBef>
              <a:buFontTx/>
              <a:buNone/>
            </a:pPr>
            <a:r>
              <a:rPr lang="en-US" altLang="en-US" sz="2800"/>
              <a:t>Natural Selection</a:t>
            </a:r>
          </a:p>
          <a:p>
            <a:pPr>
              <a:lnSpc>
                <a:spcPct val="120000"/>
              </a:lnSpc>
              <a:spcBef>
                <a:spcPct val="0"/>
              </a:spcBef>
              <a:buFontTx/>
              <a:buNone/>
            </a:pPr>
            <a:r>
              <a:rPr lang="en-US" altLang="en-US" sz="2800"/>
              <a:t>On Human Nature </a:t>
            </a:r>
          </a:p>
          <a:p>
            <a:pPr>
              <a:lnSpc>
                <a:spcPct val="120000"/>
              </a:lnSpc>
              <a:spcBef>
                <a:spcPct val="0"/>
              </a:spcBef>
              <a:buFontTx/>
              <a:buNone/>
            </a:pPr>
            <a:r>
              <a:rPr lang="en-US" altLang="en-US" sz="2800"/>
              <a:t>Our Hunter-Gatherer Heritage</a:t>
            </a:r>
          </a:p>
          <a:p>
            <a:pPr>
              <a:lnSpc>
                <a:spcPct val="120000"/>
              </a:lnSpc>
              <a:spcBef>
                <a:spcPct val="0"/>
              </a:spcBef>
              <a:buFontTx/>
              <a:buNone/>
            </a:pPr>
            <a:r>
              <a:rPr lang="en-US" altLang="en-US" sz="2800"/>
              <a:t>Evolution of Uncaring Humanoids</a:t>
            </a:r>
          </a:p>
          <a:p>
            <a:pPr>
              <a:lnSpc>
                <a:spcPct val="120000"/>
              </a:lnSpc>
              <a:spcBef>
                <a:spcPct val="0"/>
              </a:spcBef>
              <a:buFontTx/>
              <a:buNone/>
            </a:pPr>
            <a:r>
              <a:rPr lang="en-US" altLang="en-US" sz="2800"/>
              <a:t>Global Warming</a:t>
            </a:r>
          </a:p>
          <a:p>
            <a:pPr>
              <a:lnSpc>
                <a:spcPct val="120000"/>
              </a:lnSpc>
              <a:spcBef>
                <a:spcPct val="0"/>
              </a:spcBef>
              <a:buFontTx/>
              <a:buNone/>
            </a:pPr>
            <a:r>
              <a:rPr lang="en-US" altLang="en-US" sz="2800"/>
              <a:t>Population Growth</a:t>
            </a:r>
          </a:p>
          <a:p>
            <a:pPr>
              <a:lnSpc>
                <a:spcPct val="120000"/>
              </a:lnSpc>
              <a:spcBef>
                <a:spcPct val="0"/>
              </a:spcBef>
              <a:buFontTx/>
              <a:buNone/>
            </a:pPr>
            <a:r>
              <a:rPr lang="en-US" altLang="en-US" sz="2800"/>
              <a:t>Evolution</a:t>
            </a:r>
            <a:r>
              <a:rPr lang="ja-JP" altLang="en-US" sz="2800">
                <a:latin typeface="Arial" panose="020B0604020202020204" pitchFamily="34" charset="0"/>
              </a:rPr>
              <a:t>’</a:t>
            </a:r>
            <a:r>
              <a:rPr lang="en-US" altLang="ja-JP" sz="2800"/>
              <a:t>s Problem Gamblers</a:t>
            </a:r>
          </a:p>
          <a:p>
            <a:pPr>
              <a:lnSpc>
                <a:spcPct val="120000"/>
              </a:lnSpc>
              <a:spcBef>
                <a:spcPct val="0"/>
              </a:spcBef>
              <a:buFontTx/>
              <a:buNone/>
            </a:pPr>
            <a:endParaRPr lang="en-US" altLang="en-US" sz="2400"/>
          </a:p>
        </p:txBody>
      </p:sp>
      <p:sp>
        <p:nvSpPr>
          <p:cNvPr id="17411" name="Rectangle 9">
            <a:extLst>
              <a:ext uri="{FF2B5EF4-FFF2-40B4-BE49-F238E27FC236}">
                <a16:creationId xmlns:a16="http://schemas.microsoft.com/office/drawing/2014/main" id="{4A346576-8F9C-CD42-9BE3-ECB0464BE8C0}"/>
              </a:ext>
            </a:extLst>
          </p:cNvPr>
          <p:cNvSpPr>
            <a:spLocks noChangeArrowheads="1"/>
          </p:cNvSpPr>
          <p:nvPr/>
        </p:nvSpPr>
        <p:spPr bwMode="auto">
          <a:xfrm>
            <a:off x="6172200" y="5334000"/>
            <a:ext cx="2743200" cy="83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7412" name="Rectangle 1">
            <a:extLst>
              <a:ext uri="{FF2B5EF4-FFF2-40B4-BE49-F238E27FC236}">
                <a16:creationId xmlns:a16="http://schemas.microsoft.com/office/drawing/2014/main" id="{8F1E024E-7DAF-734A-A4DC-D48BCC444ACD}"/>
              </a:ext>
            </a:extLst>
          </p:cNvPr>
          <p:cNvSpPr>
            <a:spLocks noChangeArrowheads="1"/>
          </p:cNvSpPr>
          <p:nvPr/>
        </p:nvSpPr>
        <p:spPr bwMode="auto">
          <a:xfrm>
            <a:off x="6172200" y="5410200"/>
            <a:ext cx="26797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       Lecture # 7</a:t>
            </a:r>
          </a:p>
          <a:p>
            <a:pPr>
              <a:spcBef>
                <a:spcPct val="0"/>
              </a:spcBef>
              <a:buFontTx/>
              <a:buNone/>
            </a:pPr>
            <a:r>
              <a:rPr lang="en-US" altLang="en-US" sz="2400" b="1"/>
              <a:t>  11 February 2020</a:t>
            </a:r>
            <a:endParaRPr lang="en-US" altLang="en-US" sz="2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BB0D1929-3180-0442-AAB9-F6BF56E14C12}"/>
              </a:ext>
            </a:extLst>
          </p:cNvPr>
          <p:cNvSpPr>
            <a:spLocks noGrp="1" noChangeArrowheads="1"/>
          </p:cNvSpPr>
          <p:nvPr>
            <p:ph type="title"/>
          </p:nvPr>
        </p:nvSpPr>
        <p:spPr/>
        <p:txBody>
          <a:bodyPr/>
          <a:lstStyle/>
          <a:p>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rgbClr val="000099"/>
                </a:solidFill>
              </a:rPr>
            </a:br>
            <a:br>
              <a:rPr lang="en-US" altLang="en-US" sz="2000" b="1">
                <a:solidFill>
                  <a:schemeClr val="tx1"/>
                </a:solidFill>
              </a:rPr>
            </a:br>
            <a:br>
              <a:rPr lang="en-US" altLang="en-US" sz="2000" b="1">
                <a:solidFill>
                  <a:schemeClr val="tx1"/>
                </a:solidFill>
              </a:rPr>
            </a:br>
            <a:br>
              <a:rPr lang="en-US" altLang="en-US" sz="2000" b="1">
                <a:solidFill>
                  <a:schemeClr val="tx1"/>
                </a:solidFill>
              </a:rPr>
            </a:br>
            <a:r>
              <a:rPr lang="en-US" altLang="en-US" sz="2000" b="1">
                <a:solidFill>
                  <a:schemeClr val="tx1"/>
                </a:solidFill>
              </a:rPr>
              <a:t>Average Annual Temperature (°C) at Different Latitudes</a:t>
            </a:r>
            <a:br>
              <a:rPr lang="en-US" altLang="en-US" sz="2000" b="1">
                <a:solidFill>
                  <a:schemeClr val="tx1"/>
                </a:solidFill>
              </a:rPr>
            </a:br>
            <a:r>
              <a:rPr lang="en-US" altLang="en-US" sz="1800" b="1">
                <a:solidFill>
                  <a:schemeClr val="tx1"/>
                </a:solidFill>
              </a:rPr>
              <a:t>___________________________________________________________                                                                                                         </a:t>
            </a:r>
            <a:br>
              <a:rPr lang="en-US" altLang="en-US" sz="1800" b="1">
                <a:solidFill>
                  <a:schemeClr val="tx1"/>
                </a:solidFill>
              </a:rPr>
            </a:br>
            <a:r>
              <a:rPr lang="en-US" altLang="en-US" sz="1800" b="1">
                <a:solidFill>
                  <a:schemeClr val="tx1"/>
                </a:solidFill>
              </a:rPr>
              <a:t>Latitude	    Year	  January   July	  Range</a:t>
            </a:r>
            <a:br>
              <a:rPr lang="en-US" altLang="en-US" sz="1800" b="1">
                <a:solidFill>
                  <a:schemeClr val="tx1"/>
                </a:solidFill>
              </a:rPr>
            </a:br>
            <a:r>
              <a:rPr lang="en-US" altLang="en-US" sz="1800" b="1">
                <a:solidFill>
                  <a:schemeClr val="tx1"/>
                </a:solidFill>
              </a:rPr>
              <a:t>___________________________________________________________                                                                                                         </a:t>
            </a:r>
            <a:br>
              <a:rPr lang="en-US" altLang="en-US" sz="1800" b="1">
                <a:solidFill>
                  <a:schemeClr val="tx1"/>
                </a:solidFill>
              </a:rPr>
            </a:br>
            <a:r>
              <a:rPr lang="en-US" altLang="en-US" sz="1800">
                <a:solidFill>
                  <a:schemeClr val="tx1"/>
                </a:solidFill>
                <a:latin typeface="Times New Roman" pitchFamily="2" charset="0"/>
              </a:rPr>
              <a:t>90°N	–22.7	–41.1	–1.1	40.0</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80°N	–18.3	–32.2	 2.0	34.2</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70°N	–10.7	–26.3	 7.3	33.6</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60°N	 –1.1	–16.1	14.1	30.2</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50°N	   5.8	 –7.1	18.1	25.2</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40°N	 14.1	   5.0	24.0	19.0</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30°N	 20.4	 14.5	27.3	12.8</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20°N	 25.3	 21.8	28.0	  6.2</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10°N	 26.7	 25.8	27.2	  1.4</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Equator	 26.2	 26.4	25.6	  0.8</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10°S	 25.3	 26.3	23.9	  2.4</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20°S	 22.9	 25.4	20.0	  5.4</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30°S	 16.6	 21.9	14.7	  7.2</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40°S	 11.9	 15.6	  9.0	  6.6</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50°S	   5.8	   8.1	  3.4	  4.7</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60°S	 –3.4	   2.1	 –9.1	11.2</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70°S	–13.6	 –3.5	–23.0	19.5</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80°S	–27.0	–10.8	–39.5	28.7</a:t>
            </a:r>
            <a:br>
              <a:rPr lang="en-US" altLang="en-US" sz="1800">
                <a:solidFill>
                  <a:schemeClr val="tx1"/>
                </a:solidFill>
                <a:latin typeface="Times New Roman" pitchFamily="2" charset="0"/>
              </a:rPr>
            </a:br>
            <a:r>
              <a:rPr lang="en-US" altLang="en-US" sz="1800">
                <a:solidFill>
                  <a:schemeClr val="tx1"/>
                </a:solidFill>
                <a:latin typeface="Times New Roman" pitchFamily="2" charset="0"/>
              </a:rPr>
              <a:t>90°S	–33.1	–13.5	–47.8	34.3</a:t>
            </a:r>
            <a:br>
              <a:rPr lang="en-US" altLang="en-US" sz="1800">
                <a:solidFill>
                  <a:schemeClr val="tx1"/>
                </a:solidFill>
                <a:latin typeface="Times New Roman" pitchFamily="2" charset="0"/>
              </a:rPr>
            </a:br>
            <a:endParaRPr lang="en-US" altLang="en-US"/>
          </a:p>
        </p:txBody>
      </p:sp>
      <p:sp>
        <p:nvSpPr>
          <p:cNvPr id="82946" name="Rectangle 3">
            <a:extLst>
              <a:ext uri="{FF2B5EF4-FFF2-40B4-BE49-F238E27FC236}">
                <a16:creationId xmlns:a16="http://schemas.microsoft.com/office/drawing/2014/main" id="{5E5F9AEB-F364-A640-AE3F-839D9E919C38}"/>
              </a:ext>
            </a:extLst>
          </p:cNvPr>
          <p:cNvSpPr>
            <a:spLocks noChangeArrowheads="1"/>
          </p:cNvSpPr>
          <p:nvPr/>
        </p:nvSpPr>
        <p:spPr bwMode="auto">
          <a:xfrm>
            <a:off x="9226550" y="-4614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Tree>
    <p:extLst>
      <p:ext uri="{BB962C8B-B14F-4D97-AF65-F5344CB8AC3E}">
        <p14:creationId xmlns:p14="http://schemas.microsoft.com/office/powerpoint/2010/main" val="1731518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 Box 2">
            <a:extLst>
              <a:ext uri="{FF2B5EF4-FFF2-40B4-BE49-F238E27FC236}">
                <a16:creationId xmlns:a16="http://schemas.microsoft.com/office/drawing/2014/main" id="{0892B648-5063-0549-B626-F2FD8F1951C3}"/>
              </a:ext>
            </a:extLst>
          </p:cNvPr>
          <p:cNvSpPr txBox="1">
            <a:spLocks noChangeArrowheads="1"/>
          </p:cNvSpPr>
          <p:nvPr/>
        </p:nvSpPr>
        <p:spPr bwMode="auto">
          <a:xfrm>
            <a:off x="563563" y="5943600"/>
            <a:ext cx="8580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Heat Energy intercepting Earth</a:t>
            </a:r>
            <a:r>
              <a:rPr lang="ja-JP" altLang="en-US" sz="2400" b="1">
                <a:latin typeface="Arial" panose="020B0604020202020204" pitchFamily="34" charset="0"/>
              </a:rPr>
              <a:t>’</a:t>
            </a:r>
            <a:r>
              <a:rPr lang="en-US" altLang="ja-JP" sz="2400" b="1"/>
              <a:t>s Surface at various Latitudes</a:t>
            </a:r>
            <a:endParaRPr lang="en-US" altLang="en-US" sz="2400"/>
          </a:p>
        </p:txBody>
      </p:sp>
      <p:pic>
        <p:nvPicPr>
          <p:cNvPr id="84994" name="Picture 3">
            <a:extLst>
              <a:ext uri="{FF2B5EF4-FFF2-40B4-BE49-F238E27FC236}">
                <a16:creationId xmlns:a16="http://schemas.microsoft.com/office/drawing/2014/main" id="{FB448682-FF64-804C-90FF-1C9EF17FC4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839200" cy="548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1316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Box 2">
            <a:extLst>
              <a:ext uri="{FF2B5EF4-FFF2-40B4-BE49-F238E27FC236}">
                <a16:creationId xmlns:a16="http://schemas.microsoft.com/office/drawing/2014/main" id="{A6EE9048-263C-FD4F-A396-943191C81ECB}"/>
              </a:ext>
            </a:extLst>
          </p:cNvPr>
          <p:cNvSpPr txBox="1">
            <a:spLocks noChangeArrowheads="1"/>
          </p:cNvSpPr>
          <p:nvPr/>
        </p:nvSpPr>
        <p:spPr bwMode="auto">
          <a:xfrm>
            <a:off x="563563" y="6248400"/>
            <a:ext cx="85804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Heat Energy intercepting Earth</a:t>
            </a:r>
            <a:r>
              <a:rPr lang="ja-JP" altLang="en-US" sz="2400" b="1">
                <a:latin typeface="Arial" panose="020B0604020202020204" pitchFamily="34" charset="0"/>
              </a:rPr>
              <a:t>’</a:t>
            </a:r>
            <a:r>
              <a:rPr lang="en-US" altLang="ja-JP" sz="2400" b="1"/>
              <a:t>s Surface at various Latitudes</a:t>
            </a:r>
            <a:endParaRPr lang="en-US" altLang="en-US" sz="2400"/>
          </a:p>
        </p:txBody>
      </p:sp>
      <p:pic>
        <p:nvPicPr>
          <p:cNvPr id="87042" name="Picture 2" descr="latitude-effects-heat copy copy.jpg">
            <a:extLst>
              <a:ext uri="{FF2B5EF4-FFF2-40B4-BE49-F238E27FC236}">
                <a16:creationId xmlns:a16="http://schemas.microsoft.com/office/drawing/2014/main" id="{B5784B38-6869-E840-9129-8A98EF7229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895600"/>
            <a:ext cx="9144000"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3">
            <a:extLst>
              <a:ext uri="{FF2B5EF4-FFF2-40B4-BE49-F238E27FC236}">
                <a16:creationId xmlns:a16="http://schemas.microsoft.com/office/drawing/2014/main" id="{A7047B80-CF9A-3E4D-80D4-D553BD2C25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9688"/>
            <a:ext cx="669131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9518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a:extLst>
              <a:ext uri="{FF2B5EF4-FFF2-40B4-BE49-F238E27FC236}">
                <a16:creationId xmlns:a16="http://schemas.microsoft.com/office/drawing/2014/main" id="{81322593-D12E-D840-B29D-DFD273AE1682}"/>
              </a:ext>
            </a:extLst>
          </p:cNvPr>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1828800" y="0"/>
            <a:ext cx="6553200" cy="6019800"/>
          </a:xfrm>
        </p:spPr>
      </p:pic>
      <p:sp>
        <p:nvSpPr>
          <p:cNvPr id="89090" name="Text Box 3">
            <a:extLst>
              <a:ext uri="{FF2B5EF4-FFF2-40B4-BE49-F238E27FC236}">
                <a16:creationId xmlns:a16="http://schemas.microsoft.com/office/drawing/2014/main" id="{7D1CD3FF-86D0-C740-8E0C-1EF6D7EC1DEE}"/>
              </a:ext>
            </a:extLst>
          </p:cNvPr>
          <p:cNvSpPr txBox="1">
            <a:spLocks noChangeArrowheads="1"/>
          </p:cNvSpPr>
          <p:nvPr/>
        </p:nvSpPr>
        <p:spPr bwMode="auto">
          <a:xfrm>
            <a:off x="1736725" y="6537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89091" name="Rectangle 4">
            <a:extLst>
              <a:ext uri="{FF2B5EF4-FFF2-40B4-BE49-F238E27FC236}">
                <a16:creationId xmlns:a16="http://schemas.microsoft.com/office/drawing/2014/main" id="{3B48FD13-635E-4C42-A17B-86B8E8B546AF}"/>
              </a:ext>
            </a:extLst>
          </p:cNvPr>
          <p:cNvSpPr>
            <a:spLocks noChangeArrowheads="1"/>
          </p:cNvSpPr>
          <p:nvPr/>
        </p:nvSpPr>
        <p:spPr bwMode="auto">
          <a:xfrm>
            <a:off x="3200400" y="6019800"/>
            <a:ext cx="40243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   Coriolis Force</a:t>
            </a:r>
            <a:endParaRPr lang="en-US" altLang="en-US" sz="3600" b="1"/>
          </a:p>
        </p:txBody>
      </p:sp>
      <p:pic>
        <p:nvPicPr>
          <p:cNvPr id="89092" name="Picture 1" descr="figure-11-05-03a.jpeg">
            <a:extLst>
              <a:ext uri="{FF2B5EF4-FFF2-40B4-BE49-F238E27FC236}">
                <a16:creationId xmlns:a16="http://schemas.microsoft.com/office/drawing/2014/main" id="{4C54750F-9A18-3F43-88C4-D78B6FFA174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850" y="4637088"/>
            <a:ext cx="328295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2" descr="images.jpeg">
            <a:extLst>
              <a:ext uri="{FF2B5EF4-FFF2-40B4-BE49-F238E27FC236}">
                <a16:creationId xmlns:a16="http://schemas.microsoft.com/office/drawing/2014/main" id="{AC6CB0F9-F2D3-2240-BA7D-95D4D55C327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67488" y="4354513"/>
            <a:ext cx="2652712" cy="242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FigureSkater copy.mp4">
            <a:hlinkClick r:id="" action="ppaction://media"/>
            <a:extLst>
              <a:ext uri="{FF2B5EF4-FFF2-40B4-BE49-F238E27FC236}">
                <a16:creationId xmlns:a16="http://schemas.microsoft.com/office/drawing/2014/main" id="{3E5AC490-D117-E942-8D02-4B0131BB22A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31750" y="0"/>
            <a:ext cx="2044700"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44696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3">
            <a:extLst>
              <a:ext uri="{FF2B5EF4-FFF2-40B4-BE49-F238E27FC236}">
                <a16:creationId xmlns:a16="http://schemas.microsoft.com/office/drawing/2014/main" id="{50C10504-D85C-B84F-B9F1-EA7175E75F71}"/>
              </a:ext>
            </a:extLst>
          </p:cNvPr>
          <p:cNvSpPr txBox="1">
            <a:spLocks noChangeArrowheads="1"/>
          </p:cNvSpPr>
          <p:nvPr/>
        </p:nvSpPr>
        <p:spPr bwMode="auto">
          <a:xfrm>
            <a:off x="2133600" y="4191000"/>
            <a:ext cx="6248400" cy="205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15000"/>
              </a:lnSpc>
              <a:spcBef>
                <a:spcPct val="0"/>
              </a:spcBef>
              <a:buFontTx/>
              <a:buNone/>
            </a:pPr>
            <a:r>
              <a:rPr lang="en-US" altLang="en-US" sz="2800"/>
              <a:t>Meridional Circulation Patterns</a:t>
            </a:r>
          </a:p>
          <a:p>
            <a:pPr>
              <a:lnSpc>
                <a:spcPct val="115000"/>
              </a:lnSpc>
              <a:spcBef>
                <a:spcPct val="0"/>
              </a:spcBef>
              <a:buFontTx/>
              <a:buNone/>
            </a:pPr>
            <a:r>
              <a:rPr lang="en-US" altLang="en-US" sz="2800"/>
              <a:t>Atmospheric Cells, Jet Streams, </a:t>
            </a:r>
          </a:p>
          <a:p>
            <a:pPr>
              <a:lnSpc>
                <a:spcPct val="115000"/>
              </a:lnSpc>
              <a:spcBef>
                <a:spcPct val="0"/>
              </a:spcBef>
              <a:buFontTx/>
              <a:buNone/>
            </a:pPr>
            <a:r>
              <a:rPr lang="en-US" altLang="en-US" sz="2800"/>
              <a:t>Adiabatic Cooling and Warming,</a:t>
            </a:r>
          </a:p>
          <a:p>
            <a:pPr>
              <a:lnSpc>
                <a:spcPct val="115000"/>
              </a:lnSpc>
              <a:spcBef>
                <a:spcPct val="0"/>
              </a:spcBef>
              <a:buFontTx/>
              <a:buNone/>
            </a:pPr>
            <a:r>
              <a:rPr lang="en-US" altLang="en-US" sz="2800"/>
              <a:t>Horse Latitudes, Thermal Equator</a:t>
            </a:r>
            <a:endParaRPr lang="en-US" altLang="en-US" sz="2400"/>
          </a:p>
        </p:txBody>
      </p:sp>
      <p:pic>
        <p:nvPicPr>
          <p:cNvPr id="91138" name="Picture 1" descr="Jetcrosssection.jpg">
            <a:extLst>
              <a:ext uri="{FF2B5EF4-FFF2-40B4-BE49-F238E27FC236}">
                <a16:creationId xmlns:a16="http://schemas.microsoft.com/office/drawing/2014/main" id="{93140E15-9C27-9142-BF0C-04D5CCCD572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0160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3186" name="Picture 2">
            <a:extLst>
              <a:ext uri="{FF2B5EF4-FFF2-40B4-BE49-F238E27FC236}">
                <a16:creationId xmlns:a16="http://schemas.microsoft.com/office/drawing/2014/main" id="{023E72FB-CFB7-A246-8413-F3E1E2FBAA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33400"/>
            <a:ext cx="105410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Box 3">
            <a:extLst>
              <a:ext uri="{FF2B5EF4-FFF2-40B4-BE49-F238E27FC236}">
                <a16:creationId xmlns:a16="http://schemas.microsoft.com/office/drawing/2014/main" id="{03C0FC7B-9633-5141-8678-DE8EB1623150}"/>
              </a:ext>
            </a:extLst>
          </p:cNvPr>
          <p:cNvSpPr txBox="1">
            <a:spLocks noChangeArrowheads="1"/>
          </p:cNvSpPr>
          <p:nvPr/>
        </p:nvSpPr>
        <p:spPr bwMode="auto">
          <a:xfrm>
            <a:off x="1676400" y="649288"/>
            <a:ext cx="5721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rgbClr val="FFC000"/>
                </a:solidFill>
              </a:rPr>
              <a:t>Wobbling Polar Jet Stream</a:t>
            </a:r>
            <a:endParaRPr lang="en-US" altLang="en-US" sz="3600">
              <a:solidFill>
                <a:srgbClr val="FFC000"/>
              </a:solidFill>
            </a:endParaRPr>
          </a:p>
        </p:txBody>
      </p:sp>
    </p:spTree>
    <p:extLst>
      <p:ext uri="{BB962C8B-B14F-4D97-AF65-F5344CB8AC3E}">
        <p14:creationId xmlns:p14="http://schemas.microsoft.com/office/powerpoint/2010/main" val="347036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a:extLst>
              <a:ext uri="{FF2B5EF4-FFF2-40B4-BE49-F238E27FC236}">
                <a16:creationId xmlns:a16="http://schemas.microsoft.com/office/drawing/2014/main" id="{D904CE0B-D6E8-174C-BDE5-7D193880D5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676400"/>
            <a:ext cx="91440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TextBox 1">
            <a:extLst>
              <a:ext uri="{FF2B5EF4-FFF2-40B4-BE49-F238E27FC236}">
                <a16:creationId xmlns:a16="http://schemas.microsoft.com/office/drawing/2014/main" id="{EE5D2166-398A-F949-928F-C9A1B54A8EC0}"/>
              </a:ext>
            </a:extLst>
          </p:cNvPr>
          <p:cNvSpPr txBox="1">
            <a:spLocks noChangeArrowheads="1"/>
          </p:cNvSpPr>
          <p:nvPr/>
        </p:nvSpPr>
        <p:spPr bwMode="auto">
          <a:xfrm>
            <a:off x="1123950" y="762000"/>
            <a:ext cx="695166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4400" b="1"/>
              <a:t>Wobbling Polar Jet Stream</a:t>
            </a:r>
            <a:endParaRPr lang="en-US" altLang="en-US" sz="4400"/>
          </a:p>
          <a:p>
            <a:pPr>
              <a:spcBef>
                <a:spcPct val="0"/>
              </a:spcBef>
              <a:buFontTx/>
              <a:buNone/>
            </a:pPr>
            <a:endParaRPr lang="en-US" altLang="en-US" sz="2400"/>
          </a:p>
        </p:txBody>
      </p:sp>
    </p:spTree>
    <p:extLst>
      <p:ext uri="{BB962C8B-B14F-4D97-AF65-F5344CB8AC3E}">
        <p14:creationId xmlns:p14="http://schemas.microsoft.com/office/powerpoint/2010/main" val="469251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2">
            <a:extLst>
              <a:ext uri="{FF2B5EF4-FFF2-40B4-BE49-F238E27FC236}">
                <a16:creationId xmlns:a16="http://schemas.microsoft.com/office/drawing/2014/main" id="{8CE57EBA-A462-6A4C-8019-30169C002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92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Text Box 3">
            <a:extLst>
              <a:ext uri="{FF2B5EF4-FFF2-40B4-BE49-F238E27FC236}">
                <a16:creationId xmlns:a16="http://schemas.microsoft.com/office/drawing/2014/main" id="{2FA76550-2D01-3743-9ADA-EE9188269DF9}"/>
              </a:ext>
            </a:extLst>
          </p:cNvPr>
          <p:cNvSpPr txBox="1">
            <a:spLocks noChangeArrowheads="1"/>
          </p:cNvSpPr>
          <p:nvPr/>
        </p:nvSpPr>
        <p:spPr bwMode="auto">
          <a:xfrm>
            <a:off x="2133600" y="4413250"/>
            <a:ext cx="62484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15000"/>
              </a:lnSpc>
              <a:spcBef>
                <a:spcPct val="0"/>
              </a:spcBef>
              <a:buFontTx/>
              <a:buNone/>
            </a:pPr>
            <a:r>
              <a:rPr lang="en-US" altLang="en-US" sz="2800"/>
              <a:t>Meridional Circulation Patterns</a:t>
            </a:r>
          </a:p>
          <a:p>
            <a:pPr>
              <a:lnSpc>
                <a:spcPct val="115000"/>
              </a:lnSpc>
              <a:spcBef>
                <a:spcPct val="0"/>
              </a:spcBef>
              <a:buFontTx/>
              <a:buNone/>
            </a:pPr>
            <a:r>
              <a:rPr lang="en-US" altLang="en-US" sz="2800"/>
              <a:t>Atmospheric Cells, Jet Streams, </a:t>
            </a:r>
          </a:p>
          <a:p>
            <a:pPr>
              <a:lnSpc>
                <a:spcPct val="115000"/>
              </a:lnSpc>
              <a:spcBef>
                <a:spcPct val="0"/>
              </a:spcBef>
              <a:buFontTx/>
              <a:buNone/>
            </a:pPr>
            <a:r>
              <a:rPr lang="en-US" altLang="en-US" sz="2800"/>
              <a:t>Adiabatic Cooling and Warming,</a:t>
            </a:r>
          </a:p>
          <a:p>
            <a:pPr>
              <a:lnSpc>
                <a:spcPct val="115000"/>
              </a:lnSpc>
              <a:spcBef>
                <a:spcPct val="0"/>
              </a:spcBef>
              <a:buFontTx/>
              <a:buNone/>
            </a:pPr>
            <a:r>
              <a:rPr lang="en-US" altLang="en-US" sz="2800"/>
              <a:t>Horse Latitudes, Thermal Equator</a:t>
            </a:r>
            <a:endParaRPr lang="en-US" altLang="en-US" sz="2400"/>
          </a:p>
        </p:txBody>
      </p:sp>
      <p:sp>
        <p:nvSpPr>
          <p:cNvPr id="95235" name="Text Box 4">
            <a:extLst>
              <a:ext uri="{FF2B5EF4-FFF2-40B4-BE49-F238E27FC236}">
                <a16:creationId xmlns:a16="http://schemas.microsoft.com/office/drawing/2014/main" id="{2A6ABABA-FC58-DF46-B850-1BB6ADB39BA0}"/>
              </a:ext>
            </a:extLst>
          </p:cNvPr>
          <p:cNvSpPr txBox="1">
            <a:spLocks noChangeArrowheads="1"/>
          </p:cNvSpPr>
          <p:nvPr/>
        </p:nvSpPr>
        <p:spPr bwMode="auto">
          <a:xfrm>
            <a:off x="3962400" y="228600"/>
            <a:ext cx="1225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Thermal</a:t>
            </a:r>
          </a:p>
          <a:p>
            <a:pPr>
              <a:spcBef>
                <a:spcPct val="0"/>
              </a:spcBef>
              <a:buFontTx/>
              <a:buNone/>
            </a:pPr>
            <a:r>
              <a:rPr lang="en-US" altLang="en-US" sz="2400"/>
              <a:t> Equator</a:t>
            </a:r>
          </a:p>
        </p:txBody>
      </p:sp>
      <p:sp>
        <p:nvSpPr>
          <p:cNvPr id="95236" name="TextBox 1">
            <a:extLst>
              <a:ext uri="{FF2B5EF4-FFF2-40B4-BE49-F238E27FC236}">
                <a16:creationId xmlns:a16="http://schemas.microsoft.com/office/drawing/2014/main" id="{1D21B0AB-B9E9-E340-8DBB-A9DA81ABC6D1}"/>
              </a:ext>
            </a:extLst>
          </p:cNvPr>
          <p:cNvSpPr txBox="1">
            <a:spLocks noChangeArrowheads="1"/>
          </p:cNvSpPr>
          <p:nvPr/>
        </p:nvSpPr>
        <p:spPr bwMode="auto">
          <a:xfrm>
            <a:off x="6824663" y="2281238"/>
            <a:ext cx="1252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Polar Jet</a:t>
            </a:r>
          </a:p>
        </p:txBody>
      </p:sp>
      <p:sp>
        <p:nvSpPr>
          <p:cNvPr id="95237" name="TextBox 2">
            <a:extLst>
              <a:ext uri="{FF2B5EF4-FFF2-40B4-BE49-F238E27FC236}">
                <a16:creationId xmlns:a16="http://schemas.microsoft.com/office/drawing/2014/main" id="{C4CA5F4B-9509-CB4D-91CB-81B9C8805A40}"/>
              </a:ext>
            </a:extLst>
          </p:cNvPr>
          <p:cNvSpPr txBox="1">
            <a:spLocks noChangeArrowheads="1"/>
          </p:cNvSpPr>
          <p:nvPr/>
        </p:nvSpPr>
        <p:spPr bwMode="auto">
          <a:xfrm>
            <a:off x="1219200" y="2293938"/>
            <a:ext cx="1252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Polar Jet</a:t>
            </a:r>
          </a:p>
          <a:p>
            <a:pPr>
              <a:spcBef>
                <a:spcPct val="0"/>
              </a:spcBef>
              <a:buFontTx/>
              <a:buNone/>
            </a:pPr>
            <a:endParaRPr lang="en-US" altLang="en-US" sz="2400"/>
          </a:p>
        </p:txBody>
      </p:sp>
      <p:sp>
        <p:nvSpPr>
          <p:cNvPr id="95238" name="TextBox 3">
            <a:extLst>
              <a:ext uri="{FF2B5EF4-FFF2-40B4-BE49-F238E27FC236}">
                <a16:creationId xmlns:a16="http://schemas.microsoft.com/office/drawing/2014/main" id="{0AB1D712-814F-2146-A150-1E6B7EDF36C0}"/>
              </a:ext>
            </a:extLst>
          </p:cNvPr>
          <p:cNvSpPr txBox="1">
            <a:spLocks noChangeArrowheads="1"/>
          </p:cNvSpPr>
          <p:nvPr/>
        </p:nvSpPr>
        <p:spPr bwMode="auto">
          <a:xfrm>
            <a:off x="5867400" y="1893888"/>
            <a:ext cx="2020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Subtropical Jet</a:t>
            </a:r>
          </a:p>
        </p:txBody>
      </p:sp>
      <p:sp>
        <p:nvSpPr>
          <p:cNvPr id="95239" name="TextBox 4">
            <a:extLst>
              <a:ext uri="{FF2B5EF4-FFF2-40B4-BE49-F238E27FC236}">
                <a16:creationId xmlns:a16="http://schemas.microsoft.com/office/drawing/2014/main" id="{1D55A6A5-BC0F-4B41-977A-E7CE3FF790F9}"/>
              </a:ext>
            </a:extLst>
          </p:cNvPr>
          <p:cNvSpPr txBox="1">
            <a:spLocks noChangeArrowheads="1"/>
          </p:cNvSpPr>
          <p:nvPr/>
        </p:nvSpPr>
        <p:spPr bwMode="auto">
          <a:xfrm>
            <a:off x="1524000" y="1912938"/>
            <a:ext cx="2020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Subtropical Jet</a:t>
            </a:r>
          </a:p>
          <a:p>
            <a:pPr>
              <a:spcBef>
                <a:spcPct val="0"/>
              </a:spcBef>
              <a:buFontTx/>
              <a:buNone/>
            </a:pPr>
            <a:endParaRPr lang="en-US" altLang="en-US" sz="2400"/>
          </a:p>
        </p:txBody>
      </p:sp>
    </p:spTree>
    <p:extLst>
      <p:ext uri="{BB962C8B-B14F-4D97-AF65-F5344CB8AC3E}">
        <p14:creationId xmlns:p14="http://schemas.microsoft.com/office/powerpoint/2010/main" val="18948442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a:extLst>
              <a:ext uri="{FF2B5EF4-FFF2-40B4-BE49-F238E27FC236}">
                <a16:creationId xmlns:a16="http://schemas.microsoft.com/office/drawing/2014/main" id="{383305AC-7409-3D41-82FF-AE6E6DDA5C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066800"/>
            <a:ext cx="792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3">
            <a:extLst>
              <a:ext uri="{FF2B5EF4-FFF2-40B4-BE49-F238E27FC236}">
                <a16:creationId xmlns:a16="http://schemas.microsoft.com/office/drawing/2014/main" id="{CB527931-7E3C-0E40-AB30-17129FE23636}"/>
              </a:ext>
            </a:extLst>
          </p:cNvPr>
          <p:cNvSpPr txBox="1">
            <a:spLocks noChangeArrowheads="1"/>
          </p:cNvSpPr>
          <p:nvPr/>
        </p:nvSpPr>
        <p:spPr bwMode="auto">
          <a:xfrm>
            <a:off x="2133600" y="4413250"/>
            <a:ext cx="62484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15000"/>
              </a:lnSpc>
              <a:spcBef>
                <a:spcPct val="0"/>
              </a:spcBef>
              <a:buFontTx/>
              <a:buNone/>
            </a:pPr>
            <a:r>
              <a:rPr lang="en-US" altLang="en-US" sz="2800"/>
              <a:t>Meridional Circulation Patterns</a:t>
            </a:r>
          </a:p>
          <a:p>
            <a:pPr>
              <a:lnSpc>
                <a:spcPct val="115000"/>
              </a:lnSpc>
              <a:spcBef>
                <a:spcPct val="0"/>
              </a:spcBef>
              <a:buFontTx/>
              <a:buNone/>
            </a:pPr>
            <a:r>
              <a:rPr lang="en-US" altLang="en-US" sz="2800"/>
              <a:t>Atmospheric Cells, Jet Streams, </a:t>
            </a:r>
          </a:p>
          <a:p>
            <a:pPr>
              <a:lnSpc>
                <a:spcPct val="115000"/>
              </a:lnSpc>
              <a:spcBef>
                <a:spcPct val="0"/>
              </a:spcBef>
              <a:buFontTx/>
              <a:buNone/>
            </a:pPr>
            <a:r>
              <a:rPr lang="en-US" altLang="en-US" sz="2800"/>
              <a:t>Adiabatic Cooling and Warming,</a:t>
            </a:r>
          </a:p>
          <a:p>
            <a:pPr>
              <a:lnSpc>
                <a:spcPct val="115000"/>
              </a:lnSpc>
              <a:spcBef>
                <a:spcPct val="0"/>
              </a:spcBef>
              <a:buFontTx/>
              <a:buNone/>
            </a:pPr>
            <a:r>
              <a:rPr lang="en-US" altLang="en-US" sz="2800"/>
              <a:t>Horse Latitudes, Thermal Equator</a:t>
            </a:r>
            <a:endParaRPr lang="en-US" altLang="en-US" sz="2400"/>
          </a:p>
        </p:txBody>
      </p:sp>
      <p:sp>
        <p:nvSpPr>
          <p:cNvPr id="97283" name="Text Box 4">
            <a:extLst>
              <a:ext uri="{FF2B5EF4-FFF2-40B4-BE49-F238E27FC236}">
                <a16:creationId xmlns:a16="http://schemas.microsoft.com/office/drawing/2014/main" id="{20C60727-2148-7749-B869-4080764EA04E}"/>
              </a:ext>
            </a:extLst>
          </p:cNvPr>
          <p:cNvSpPr txBox="1">
            <a:spLocks noChangeArrowheads="1"/>
          </p:cNvSpPr>
          <p:nvPr/>
        </p:nvSpPr>
        <p:spPr bwMode="auto">
          <a:xfrm>
            <a:off x="3962400" y="228600"/>
            <a:ext cx="12255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Thermal</a:t>
            </a:r>
          </a:p>
          <a:p>
            <a:pPr>
              <a:spcBef>
                <a:spcPct val="0"/>
              </a:spcBef>
              <a:buFontTx/>
              <a:buNone/>
            </a:pPr>
            <a:r>
              <a:rPr lang="en-US" altLang="en-US" sz="2400"/>
              <a:t> Equator</a:t>
            </a:r>
          </a:p>
        </p:txBody>
      </p:sp>
      <p:sp>
        <p:nvSpPr>
          <p:cNvPr id="97284" name="TextBox 1">
            <a:extLst>
              <a:ext uri="{FF2B5EF4-FFF2-40B4-BE49-F238E27FC236}">
                <a16:creationId xmlns:a16="http://schemas.microsoft.com/office/drawing/2014/main" id="{1EAEA534-EA2A-944E-80DB-4447F6790381}"/>
              </a:ext>
            </a:extLst>
          </p:cNvPr>
          <p:cNvSpPr txBox="1">
            <a:spLocks noChangeArrowheads="1"/>
          </p:cNvSpPr>
          <p:nvPr/>
        </p:nvSpPr>
        <p:spPr bwMode="auto">
          <a:xfrm>
            <a:off x="6824663" y="2281238"/>
            <a:ext cx="12525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Polar Jet</a:t>
            </a:r>
          </a:p>
        </p:txBody>
      </p:sp>
      <p:sp>
        <p:nvSpPr>
          <p:cNvPr id="97285" name="TextBox 2">
            <a:extLst>
              <a:ext uri="{FF2B5EF4-FFF2-40B4-BE49-F238E27FC236}">
                <a16:creationId xmlns:a16="http://schemas.microsoft.com/office/drawing/2014/main" id="{FDB6BCAF-5734-4346-8563-A7B0FE3DDEFA}"/>
              </a:ext>
            </a:extLst>
          </p:cNvPr>
          <p:cNvSpPr txBox="1">
            <a:spLocks noChangeArrowheads="1"/>
          </p:cNvSpPr>
          <p:nvPr/>
        </p:nvSpPr>
        <p:spPr bwMode="auto">
          <a:xfrm>
            <a:off x="1219200" y="2293938"/>
            <a:ext cx="12525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Polar Jet</a:t>
            </a:r>
          </a:p>
          <a:p>
            <a:pPr>
              <a:spcBef>
                <a:spcPct val="0"/>
              </a:spcBef>
              <a:buFontTx/>
              <a:buNone/>
            </a:pPr>
            <a:endParaRPr lang="en-US" altLang="en-US" sz="2400"/>
          </a:p>
        </p:txBody>
      </p:sp>
      <p:sp>
        <p:nvSpPr>
          <p:cNvPr id="97286" name="TextBox 3">
            <a:extLst>
              <a:ext uri="{FF2B5EF4-FFF2-40B4-BE49-F238E27FC236}">
                <a16:creationId xmlns:a16="http://schemas.microsoft.com/office/drawing/2014/main" id="{4FB8D159-48DD-564C-8A1D-753DD28DF8C0}"/>
              </a:ext>
            </a:extLst>
          </p:cNvPr>
          <p:cNvSpPr txBox="1">
            <a:spLocks noChangeArrowheads="1"/>
          </p:cNvSpPr>
          <p:nvPr/>
        </p:nvSpPr>
        <p:spPr bwMode="auto">
          <a:xfrm>
            <a:off x="5867400" y="1893888"/>
            <a:ext cx="20208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Subtropical Jet</a:t>
            </a:r>
          </a:p>
        </p:txBody>
      </p:sp>
      <p:sp>
        <p:nvSpPr>
          <p:cNvPr id="97287" name="TextBox 4">
            <a:extLst>
              <a:ext uri="{FF2B5EF4-FFF2-40B4-BE49-F238E27FC236}">
                <a16:creationId xmlns:a16="http://schemas.microsoft.com/office/drawing/2014/main" id="{BE0FE5CD-B567-5843-8B9B-7F2442C3BFB4}"/>
              </a:ext>
            </a:extLst>
          </p:cNvPr>
          <p:cNvSpPr txBox="1">
            <a:spLocks noChangeArrowheads="1"/>
          </p:cNvSpPr>
          <p:nvPr/>
        </p:nvSpPr>
        <p:spPr bwMode="auto">
          <a:xfrm>
            <a:off x="1524000" y="1912938"/>
            <a:ext cx="2020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Subtropical Jet</a:t>
            </a:r>
          </a:p>
          <a:p>
            <a:pPr>
              <a:spcBef>
                <a:spcPct val="0"/>
              </a:spcBef>
              <a:buFontTx/>
              <a:buNone/>
            </a:pPr>
            <a:endParaRPr lang="en-US" altLang="en-US" sz="2400"/>
          </a:p>
        </p:txBody>
      </p:sp>
      <p:pic>
        <p:nvPicPr>
          <p:cNvPr id="97288" name="Picture 5" descr="Peanut+Butter+Sheet+Cake+MNISD-2">
            <a:extLst>
              <a:ext uri="{FF2B5EF4-FFF2-40B4-BE49-F238E27FC236}">
                <a16:creationId xmlns:a16="http://schemas.microsoft.com/office/drawing/2014/main" id="{F1ED2241-C2E5-4C4B-B627-A9F34D2BA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775" y="3733800"/>
            <a:ext cx="1511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905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2">
            <a:extLst>
              <a:ext uri="{FF2B5EF4-FFF2-40B4-BE49-F238E27FC236}">
                <a16:creationId xmlns:a16="http://schemas.microsoft.com/office/drawing/2014/main" id="{32DAF27D-4A0A-534D-BCF8-CEFF2577ED8B}"/>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52400" y="114300"/>
            <a:ext cx="8839200" cy="6629400"/>
          </a:xfrm>
        </p:spPr>
      </p:pic>
    </p:spTree>
    <p:extLst>
      <p:ext uri="{BB962C8B-B14F-4D97-AF65-F5344CB8AC3E}">
        <p14:creationId xmlns:p14="http://schemas.microsoft.com/office/powerpoint/2010/main" val="24220915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a:extLst>
              <a:ext uri="{FF2B5EF4-FFF2-40B4-BE49-F238E27FC236}">
                <a16:creationId xmlns:a16="http://schemas.microsoft.com/office/drawing/2014/main" id="{B1885883-5FD3-D741-8A3D-1297709BC7C1}"/>
              </a:ext>
            </a:extLst>
          </p:cNvPr>
          <p:cNvSpPr>
            <a:spLocks noChangeArrowheads="1"/>
          </p:cNvSpPr>
          <p:nvPr/>
        </p:nvSpPr>
        <p:spPr bwMode="auto">
          <a:xfrm>
            <a:off x="228600" y="-14068"/>
            <a:ext cx="8915400" cy="809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br>
              <a:rPr lang="en-US" altLang="en-US" sz="1800" dirty="0">
                <a:latin typeface="Times New Roman" pitchFamily="2" charset="0"/>
              </a:rPr>
            </a:br>
            <a:r>
              <a:rPr lang="en-US" altLang="en-US" sz="2000" b="1" dirty="0">
                <a:latin typeface="Times New Roman" pitchFamily="2" charset="0"/>
              </a:rPr>
              <a:t>Greenhouse effect, gases, global warming </a:t>
            </a:r>
          </a:p>
          <a:p>
            <a:pPr>
              <a:spcBef>
                <a:spcPct val="0"/>
              </a:spcBef>
              <a:buFontTx/>
              <a:buNone/>
            </a:pPr>
            <a:endParaRPr lang="en-US" altLang="en-US" sz="2000" b="1" dirty="0">
              <a:latin typeface="Times New Roman" pitchFamily="2" charset="0"/>
            </a:endParaRPr>
          </a:p>
          <a:p>
            <a:pPr>
              <a:spcBef>
                <a:spcPct val="0"/>
              </a:spcBef>
              <a:buFontTx/>
              <a:buNone/>
            </a:pPr>
            <a:r>
              <a:rPr lang="en-US" altLang="en-US" sz="2000" b="1" dirty="0"/>
              <a:t>Carbon dioxide, methane, climate change, global warming</a:t>
            </a:r>
            <a:br>
              <a:rPr lang="en-US" altLang="en-US" sz="2000" b="1" dirty="0">
                <a:latin typeface="Times New Roman" pitchFamily="2" charset="0"/>
              </a:rPr>
            </a:br>
            <a:br>
              <a:rPr lang="en-US" altLang="en-US" sz="2000" b="1" dirty="0">
                <a:latin typeface="Times New Roman" pitchFamily="2" charset="0"/>
              </a:rPr>
            </a:br>
            <a:r>
              <a:rPr lang="en-US" altLang="en-US" sz="2000" b="1" dirty="0">
                <a:latin typeface="Times New Roman" pitchFamily="2" charset="0"/>
              </a:rPr>
              <a:t>Wobbling Polar Jet Stream: Ridges and Troughs</a:t>
            </a:r>
            <a:br>
              <a:rPr lang="en-US" altLang="en-US" sz="2000" b="1" dirty="0">
                <a:latin typeface="Times New Roman" pitchFamily="2" charset="0"/>
              </a:rPr>
            </a:br>
            <a:r>
              <a:rPr lang="en-US" altLang="en-US" sz="2000" b="1" dirty="0"/>
              <a:t>	</a:t>
            </a:r>
            <a:br>
              <a:rPr lang="en-US" altLang="en-US" sz="2000" b="1" dirty="0"/>
            </a:br>
            <a:r>
              <a:rPr lang="en-US" altLang="en-US" sz="2000" b="1" dirty="0"/>
              <a:t>Watch “</a:t>
            </a:r>
            <a:r>
              <a:rPr lang="en-US" altLang="ja-JP" sz="2000" b="1" dirty="0" err="1"/>
              <a:t>TempFast.mov</a:t>
            </a:r>
            <a:r>
              <a:rPr lang="en-US" altLang="en-US" sz="2000" b="1" dirty="0"/>
              <a:t>”</a:t>
            </a:r>
            <a:r>
              <a:rPr lang="en-US" altLang="ja-JP" sz="2000" b="1" dirty="0"/>
              <a:t> 128 years go by in one minute!</a:t>
            </a:r>
            <a:br>
              <a:rPr lang="en-US" altLang="ja-JP" sz="2000" b="1" dirty="0"/>
            </a:br>
            <a:br>
              <a:rPr lang="en-US" altLang="ja-JP" sz="2000" b="1" dirty="0"/>
            </a:br>
            <a:r>
              <a:rPr lang="en-US" altLang="ja-JP" sz="2000" b="1" dirty="0"/>
              <a:t>Ice ages, agriculture, deforestation, the </a:t>
            </a:r>
            <a:r>
              <a:rPr lang="ja-JP" altLang="en-US" sz="2000" b="1"/>
              <a:t>“</a:t>
            </a:r>
            <a:r>
              <a:rPr lang="en-US" altLang="ja-JP" sz="2000" b="1" dirty="0"/>
              <a:t>Long Summer</a:t>
            </a:r>
            <a:r>
              <a:rPr lang="ja-JP" altLang="en-US" sz="2000" b="1"/>
              <a:t>”</a:t>
            </a:r>
            <a:br>
              <a:rPr lang="en-US" altLang="ja-JP" sz="2000" b="1" dirty="0"/>
            </a:br>
            <a:br>
              <a:rPr lang="en-US" altLang="ja-JP" sz="2000" b="1" dirty="0"/>
            </a:br>
            <a:r>
              <a:rPr lang="en-US" altLang="ja-JP" sz="2000" b="1" dirty="0"/>
              <a:t>Ocean temperatures, sea level rise, melting ice caps, sliding glaciers</a:t>
            </a:r>
          </a:p>
          <a:p>
            <a:pPr>
              <a:spcBef>
                <a:spcPct val="0"/>
              </a:spcBef>
              <a:buFontTx/>
              <a:buNone/>
            </a:pPr>
            <a:r>
              <a:rPr lang="en-US" altLang="ja-JP" sz="2000" b="1" dirty="0"/>
              <a:t>Milankovitch Cycles, Ice ages,</a:t>
            </a:r>
            <a:r>
              <a:rPr lang="ja-JP" altLang="en-US" sz="1800" b="1"/>
              <a:t> </a:t>
            </a:r>
            <a:r>
              <a:rPr lang="ja-JP" altLang="en-US" sz="2000" b="1"/>
              <a:t>“</a:t>
            </a:r>
            <a:r>
              <a:rPr lang="en-US" altLang="ja-JP" sz="2000" b="1" dirty="0"/>
              <a:t>Long Summer</a:t>
            </a:r>
            <a:r>
              <a:rPr lang="ja-JP" altLang="en-US" sz="2000" b="1"/>
              <a:t>”</a:t>
            </a:r>
            <a:endParaRPr lang="en-US" altLang="ja-JP" sz="2000" b="1" dirty="0"/>
          </a:p>
          <a:p>
            <a:pPr>
              <a:spcBef>
                <a:spcPct val="0"/>
              </a:spcBef>
              <a:buFontTx/>
              <a:buNone/>
            </a:pPr>
            <a:endParaRPr lang="en-US" altLang="en-US" sz="2000" dirty="0"/>
          </a:p>
          <a:p>
            <a:pPr>
              <a:spcBef>
                <a:spcPct val="0"/>
              </a:spcBef>
              <a:buFontTx/>
              <a:buNone/>
            </a:pPr>
            <a:r>
              <a:rPr lang="en-US" altLang="en-US" sz="2000" b="1" i="1" dirty="0">
                <a:latin typeface="Times New Roman" pitchFamily="2" charset="0"/>
              </a:rPr>
              <a:t>“Matter will know itself no longer.” </a:t>
            </a:r>
            <a:r>
              <a:rPr lang="en-US" altLang="en-US" sz="2000" b="1" dirty="0">
                <a:latin typeface="Times New Roman" pitchFamily="2" charset="0"/>
              </a:rPr>
              <a:t>(Balfour 1895)</a:t>
            </a:r>
            <a:r>
              <a:rPr lang="en-US" altLang="ja-JP" sz="2000" dirty="0">
                <a:latin typeface="Times New Roman" pitchFamily="2" charset="0"/>
              </a:rPr>
              <a:t> </a:t>
            </a:r>
            <a:br>
              <a:rPr lang="en-US" altLang="ja-JP" sz="2000" b="1" dirty="0"/>
            </a:br>
            <a:br>
              <a:rPr lang="en-US" altLang="ja-JP" sz="2000" b="1" dirty="0"/>
            </a:br>
            <a:r>
              <a:rPr lang="en-US" altLang="ja-JP" sz="2000" b="1" dirty="0"/>
              <a:t>Due to increased CO</a:t>
            </a:r>
            <a:r>
              <a:rPr lang="en-US" altLang="ja-JP" sz="2000" b="1" baseline="-25000" dirty="0"/>
              <a:t>2</a:t>
            </a:r>
            <a:r>
              <a:rPr lang="en-US" altLang="ja-JP" sz="2000" b="1" dirty="0"/>
              <a:t>, plants now contain fewer minerals and protein </a:t>
            </a:r>
            <a:br>
              <a:rPr lang="en-US" altLang="ja-JP" sz="2000" b="1" dirty="0"/>
            </a:br>
            <a:r>
              <a:rPr lang="en-US" altLang="ja-JP" sz="2000" b="1" dirty="0"/>
              <a:t>but more sugar: </a:t>
            </a:r>
            <a:br>
              <a:rPr lang="en-US" altLang="ja-JP" sz="1800" dirty="0"/>
            </a:br>
            <a:br>
              <a:rPr lang="en-US" altLang="ja-JP" sz="2400" dirty="0"/>
            </a:br>
            <a:r>
              <a:rPr lang="en-US" altLang="ja-JP" sz="1800" dirty="0">
                <a:hlinkClick r:id="rId3"/>
              </a:rPr>
              <a:t>http://www.politico.com/agenda/story/2017/09/13/food-nutrients-carbon-dioxide-000511</a:t>
            </a:r>
            <a:br>
              <a:rPr lang="en-US" altLang="ja-JP" sz="1800" dirty="0"/>
            </a:br>
            <a:br>
              <a:rPr lang="en-US" altLang="ja-JP" sz="1800" dirty="0"/>
            </a:br>
            <a:r>
              <a:rPr lang="en-US" altLang="en-US" sz="2000" dirty="0"/>
              <a:t>Watch “Methane Emergency”: </a:t>
            </a:r>
            <a:r>
              <a:rPr lang="en-US" altLang="en-US" sz="2000" dirty="0">
                <a:solidFill>
                  <a:srgbClr val="0000FF"/>
                </a:solidFill>
                <a:hlinkClick r:id="rId4"/>
              </a:rPr>
              <a:t>https://www.youtube.com/watch?v=ATIm8Ov1Fks</a:t>
            </a:r>
            <a:endParaRPr lang="en-US" altLang="en-US" sz="2000" dirty="0">
              <a:solidFill>
                <a:srgbClr val="0000FF"/>
              </a:solidFill>
            </a:endParaRPr>
          </a:p>
          <a:p>
            <a:pPr>
              <a:spcBef>
                <a:spcPct val="0"/>
              </a:spcBef>
              <a:buFontTx/>
              <a:buNone/>
            </a:pPr>
            <a:endParaRPr lang="en-US" altLang="en-US" sz="2000" dirty="0">
              <a:solidFill>
                <a:srgbClr val="0000FF"/>
              </a:solidFill>
            </a:endParaRPr>
          </a:p>
          <a:p>
            <a:pPr>
              <a:spcBef>
                <a:spcPct val="0"/>
              </a:spcBef>
              <a:buFontTx/>
              <a:buNone/>
            </a:pPr>
            <a:br>
              <a:rPr lang="en-US" altLang="en-US" sz="1800" dirty="0"/>
            </a:br>
            <a:endParaRPr lang="en-US" altLang="en-US" sz="24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2">
            <a:extLst>
              <a:ext uri="{FF2B5EF4-FFF2-40B4-BE49-F238E27FC236}">
                <a16:creationId xmlns:a16="http://schemas.microsoft.com/office/drawing/2014/main" id="{C0491759-0EA2-F844-8127-A671E30CD45A}"/>
              </a:ext>
            </a:extLst>
          </p:cNvPr>
          <p:cNvSpPr txBox="1">
            <a:spLocks noChangeArrowheads="1"/>
          </p:cNvSpPr>
          <p:nvPr/>
        </p:nvSpPr>
        <p:spPr bwMode="auto">
          <a:xfrm>
            <a:off x="762000" y="1385888"/>
            <a:ext cx="2438400"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Annual</a:t>
            </a:r>
          </a:p>
          <a:p>
            <a:pPr>
              <a:spcBef>
                <a:spcPct val="0"/>
              </a:spcBef>
              <a:buFontTx/>
              <a:buNone/>
            </a:pPr>
            <a:r>
              <a:rPr lang="en-US" altLang="en-US" sz="2800"/>
              <a:t>March of</a:t>
            </a:r>
          </a:p>
          <a:p>
            <a:pPr>
              <a:spcBef>
                <a:spcPct val="0"/>
              </a:spcBef>
              <a:buFontTx/>
              <a:buNone/>
            </a:pPr>
            <a:r>
              <a:rPr lang="en-US" altLang="en-US" sz="2800"/>
              <a:t>Average</a:t>
            </a:r>
          </a:p>
          <a:p>
            <a:pPr>
              <a:spcBef>
                <a:spcPct val="0"/>
              </a:spcBef>
              <a:buFontTx/>
              <a:buNone/>
            </a:pPr>
            <a:r>
              <a:rPr lang="en-US" altLang="en-US" sz="2800"/>
              <a:t>Monthly</a:t>
            </a:r>
          </a:p>
          <a:p>
            <a:pPr>
              <a:spcBef>
                <a:spcPct val="0"/>
              </a:spcBef>
              <a:buFontTx/>
              <a:buNone/>
            </a:pPr>
            <a:r>
              <a:rPr lang="en-US" altLang="en-US" sz="2800"/>
              <a:t>Precipitation</a:t>
            </a:r>
          </a:p>
          <a:p>
            <a:pPr>
              <a:spcBef>
                <a:spcPct val="0"/>
              </a:spcBef>
              <a:buFontTx/>
              <a:buNone/>
            </a:pPr>
            <a:r>
              <a:rPr lang="en-US" altLang="en-US" sz="2800"/>
              <a:t>(seasonal</a:t>
            </a:r>
          </a:p>
          <a:p>
            <a:pPr>
              <a:spcBef>
                <a:spcPct val="0"/>
              </a:spcBef>
              <a:buFontTx/>
              <a:buNone/>
            </a:pPr>
            <a:r>
              <a:rPr lang="en-US" altLang="en-US" sz="2800"/>
              <a:t>Patterns of</a:t>
            </a:r>
          </a:p>
          <a:p>
            <a:pPr>
              <a:spcBef>
                <a:spcPct val="0"/>
              </a:spcBef>
              <a:buFontTx/>
              <a:buNone/>
            </a:pPr>
            <a:r>
              <a:rPr lang="en-US" altLang="en-US" sz="2800"/>
              <a:t>Precipitation)</a:t>
            </a:r>
            <a:endParaRPr lang="en-US" altLang="en-US" sz="2400"/>
          </a:p>
        </p:txBody>
      </p:sp>
      <p:pic>
        <p:nvPicPr>
          <p:cNvPr id="101378" name="Picture 3">
            <a:extLst>
              <a:ext uri="{FF2B5EF4-FFF2-40B4-BE49-F238E27FC236}">
                <a16:creationId xmlns:a16="http://schemas.microsoft.com/office/drawing/2014/main" id="{3E3BC19B-CF17-BF47-919B-28D150628A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0"/>
            <a:ext cx="4889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9138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4">
            <a:extLst>
              <a:ext uri="{FF2B5EF4-FFF2-40B4-BE49-F238E27FC236}">
                <a16:creationId xmlns:a16="http://schemas.microsoft.com/office/drawing/2014/main" id="{E33E3DA6-1476-5649-BFFC-F373FC0ADA4F}"/>
              </a:ext>
            </a:extLst>
          </p:cNvPr>
          <p:cNvSpPr>
            <a:spLocks noChangeArrowheads="1"/>
          </p:cNvSpPr>
          <p:nvPr/>
        </p:nvSpPr>
        <p:spPr bwMode="auto">
          <a:xfrm>
            <a:off x="3429000" y="257175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03426" name="Text Box 10">
            <a:extLst>
              <a:ext uri="{FF2B5EF4-FFF2-40B4-BE49-F238E27FC236}">
                <a16:creationId xmlns:a16="http://schemas.microsoft.com/office/drawing/2014/main" id="{20480688-1721-3948-ABBD-DF613BFD728D}"/>
              </a:ext>
            </a:extLst>
          </p:cNvPr>
          <p:cNvSpPr txBox="1">
            <a:spLocks noChangeArrowheads="1"/>
          </p:cNvSpPr>
          <p:nvPr/>
        </p:nvSpPr>
        <p:spPr bwMode="auto">
          <a:xfrm>
            <a:off x="974725" y="5957888"/>
            <a:ext cx="72850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Latitudinal Belts of Average Annual Precipitation</a:t>
            </a:r>
            <a:endParaRPr lang="en-US" altLang="en-US" sz="2400"/>
          </a:p>
        </p:txBody>
      </p:sp>
      <p:pic>
        <p:nvPicPr>
          <p:cNvPr id="103427" name="Picture 11">
            <a:extLst>
              <a:ext uri="{FF2B5EF4-FFF2-40B4-BE49-F238E27FC236}">
                <a16:creationId xmlns:a16="http://schemas.microsoft.com/office/drawing/2014/main" id="{1E2E35DB-7728-D846-A6EF-EA542573A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5344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7579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253EC349-D007-754B-9151-34D0B816DC70}"/>
              </a:ext>
            </a:extLst>
          </p:cNvPr>
          <p:cNvSpPr>
            <a:spLocks noGrp="1" noChangeArrowheads="1"/>
          </p:cNvSpPr>
          <p:nvPr>
            <p:ph type="title"/>
          </p:nvPr>
        </p:nvSpPr>
        <p:spPr/>
        <p:txBody>
          <a:bodyPr/>
          <a:lstStyle/>
          <a:p>
            <a:pPr algn="l"/>
            <a:br>
              <a:rPr lang="en-US" altLang="en-US" sz="3600" b="1">
                <a:solidFill>
                  <a:schemeClr val="tx1"/>
                </a:solidFill>
              </a:rPr>
            </a:br>
            <a:br>
              <a:rPr lang="en-US" altLang="en-US" sz="3600" b="1">
                <a:solidFill>
                  <a:schemeClr val="tx1"/>
                </a:solidFill>
              </a:rPr>
            </a:br>
            <a:br>
              <a:rPr lang="en-US" altLang="en-US" sz="3600" b="1">
                <a:solidFill>
                  <a:schemeClr val="tx1"/>
                </a:solidFill>
              </a:rPr>
            </a:br>
            <a:br>
              <a:rPr lang="en-US" altLang="en-US" sz="3600" b="1">
                <a:solidFill>
                  <a:schemeClr val="tx1"/>
                </a:solidFill>
              </a:rPr>
            </a:br>
            <a:br>
              <a:rPr lang="en-US" altLang="en-US" sz="3600" b="1">
                <a:solidFill>
                  <a:schemeClr val="tx1"/>
                </a:solidFill>
              </a:rPr>
            </a:br>
            <a:br>
              <a:rPr lang="en-US" altLang="en-US" sz="3600" b="1">
                <a:solidFill>
                  <a:schemeClr val="tx1"/>
                </a:solidFill>
              </a:rPr>
            </a:br>
            <a:endParaRPr lang="en-US" altLang="en-US" b="1">
              <a:solidFill>
                <a:schemeClr val="tx1"/>
              </a:solidFill>
            </a:endParaRPr>
          </a:p>
        </p:txBody>
      </p:sp>
      <p:sp>
        <p:nvSpPr>
          <p:cNvPr id="105474" name="Text Box 3">
            <a:extLst>
              <a:ext uri="{FF2B5EF4-FFF2-40B4-BE49-F238E27FC236}">
                <a16:creationId xmlns:a16="http://schemas.microsoft.com/office/drawing/2014/main" id="{8E48CD4C-FD10-854A-8BA5-55317D9BEE4C}"/>
              </a:ext>
            </a:extLst>
          </p:cNvPr>
          <p:cNvSpPr txBox="1">
            <a:spLocks noChangeArrowheads="1"/>
          </p:cNvSpPr>
          <p:nvPr/>
        </p:nvSpPr>
        <p:spPr bwMode="auto">
          <a:xfrm>
            <a:off x="457200" y="6172200"/>
            <a:ext cx="83708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Geographic Distribution of Average Annual Precipitation</a:t>
            </a:r>
            <a:endParaRPr lang="en-US" altLang="en-US" sz="2400"/>
          </a:p>
        </p:txBody>
      </p:sp>
      <p:pic>
        <p:nvPicPr>
          <p:cNvPr id="105475" name="Picture 5">
            <a:extLst>
              <a:ext uri="{FF2B5EF4-FFF2-40B4-BE49-F238E27FC236}">
                <a16:creationId xmlns:a16="http://schemas.microsoft.com/office/drawing/2014/main" id="{D74BAF17-7735-164B-9143-B0C258768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8600"/>
            <a:ext cx="7754938"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3218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a:extLst>
              <a:ext uri="{FF2B5EF4-FFF2-40B4-BE49-F238E27FC236}">
                <a16:creationId xmlns:a16="http://schemas.microsoft.com/office/drawing/2014/main" id="{0A553537-A006-1348-B278-9C9EEE0995C9}"/>
              </a:ext>
            </a:extLst>
          </p:cNvPr>
          <p:cNvSpPr txBox="1">
            <a:spLocks noChangeArrowheads="1"/>
          </p:cNvSpPr>
          <p:nvPr/>
        </p:nvSpPr>
        <p:spPr bwMode="auto">
          <a:xfrm>
            <a:off x="1736725" y="65373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287748" name="Atmosphere2006-2007.mov" descr="/Users/Pianka/Desktop/NASA videos/Atmosphere2006-2007.mov">
            <a:hlinkClick r:id="" action="ppaction://media"/>
            <a:extLst>
              <a:ext uri="{FF2B5EF4-FFF2-40B4-BE49-F238E27FC236}">
                <a16:creationId xmlns:a16="http://schemas.microsoft.com/office/drawing/2014/main" id="{051FECAA-83F5-A64B-97CB-C60D72004899}"/>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990600"/>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a:extLst>
              <a:ext uri="{FF2B5EF4-FFF2-40B4-BE49-F238E27FC236}">
                <a16:creationId xmlns:a16="http://schemas.microsoft.com/office/drawing/2014/main" id="{F6D68DD9-5A2E-4546-A057-6B80B4DB0331}"/>
              </a:ext>
            </a:extLst>
          </p:cNvPr>
          <p:cNvSpPr>
            <a:spLocks noChangeArrowheads="1"/>
          </p:cNvSpPr>
          <p:nvPr/>
        </p:nvSpPr>
        <p:spPr bwMode="auto">
          <a:xfrm>
            <a:off x="2362200" y="304800"/>
            <a:ext cx="4256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Wind Currents during 2006-2007</a:t>
            </a:r>
          </a:p>
        </p:txBody>
      </p:sp>
      <p:sp>
        <p:nvSpPr>
          <p:cNvPr id="21508" name="Rectangle 6">
            <a:extLst>
              <a:ext uri="{FF2B5EF4-FFF2-40B4-BE49-F238E27FC236}">
                <a16:creationId xmlns:a16="http://schemas.microsoft.com/office/drawing/2014/main" id="{6088167E-1751-BD40-89EB-0D6392322AA6}"/>
              </a:ext>
            </a:extLst>
          </p:cNvPr>
          <p:cNvSpPr>
            <a:spLocks noChangeArrowheads="1"/>
          </p:cNvSpPr>
          <p:nvPr/>
        </p:nvSpPr>
        <p:spPr bwMode="auto">
          <a:xfrm>
            <a:off x="2209800" y="5943600"/>
            <a:ext cx="5016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Note Westerlies at high latitudes (Blue)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94767" fill="hold"/>
                                        <p:tgtEl>
                                          <p:spTgt spid="2877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87748"/>
                </p:tgtEl>
              </p:cMediaNode>
            </p:video>
            <p:seq concurrent="1" nextAc="seek">
              <p:cTn id="8" restart="whenNotActive" fill="hold" evtFilter="cancelBubble" nodeType="interactiveSeq">
                <p:stCondLst>
                  <p:cond evt="onClick" delay="0">
                    <p:tgtEl>
                      <p:spTgt spid="28774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87748"/>
                                        </p:tgtEl>
                                      </p:cBhvr>
                                    </p:cmd>
                                  </p:childTnLst>
                                </p:cTn>
                              </p:par>
                            </p:childTnLst>
                          </p:cTn>
                        </p:par>
                      </p:childTnLst>
                    </p:cTn>
                  </p:par>
                </p:childTnLst>
              </p:cTn>
              <p:nextCondLst>
                <p:cond evt="onClick" delay="0">
                  <p:tgtEl>
                    <p:spTgt spid="28774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 Box 5">
            <a:extLst>
              <a:ext uri="{FF2B5EF4-FFF2-40B4-BE49-F238E27FC236}">
                <a16:creationId xmlns:a16="http://schemas.microsoft.com/office/drawing/2014/main" id="{524EA009-996D-924F-AB85-5C30B15CC554}"/>
              </a:ext>
            </a:extLst>
          </p:cNvPr>
          <p:cNvSpPr txBox="1">
            <a:spLocks noChangeArrowheads="1"/>
          </p:cNvSpPr>
          <p:nvPr/>
        </p:nvSpPr>
        <p:spPr bwMode="auto">
          <a:xfrm>
            <a:off x="914400" y="5670550"/>
            <a:ext cx="74676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Ocean currents move heat to higher latitudes on east coasts, and cold polar water towards the equator on west coasts.</a:t>
            </a:r>
          </a:p>
        </p:txBody>
      </p:sp>
      <p:pic>
        <p:nvPicPr>
          <p:cNvPr id="23554" name="Picture 6">
            <a:extLst>
              <a:ext uri="{FF2B5EF4-FFF2-40B4-BE49-F238E27FC236}">
                <a16:creationId xmlns:a16="http://schemas.microsoft.com/office/drawing/2014/main" id="{FE938B91-5C0C-CD4B-9E60-19D784AE27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7325"/>
            <a:ext cx="8839200" cy="541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ENSO-OceanCurrents.mpg" descr="/Users/Pianka/Desktop/NASA videos/ENSO-OceanCurrents.mpg">
            <a:hlinkClick r:id="" action="ppaction://media"/>
            <a:extLst>
              <a:ext uri="{FF2B5EF4-FFF2-40B4-BE49-F238E27FC236}">
                <a16:creationId xmlns:a16="http://schemas.microsoft.com/office/drawing/2014/main" id="{9778DBC3-643E-1844-8263-1986471A2684}"/>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547688"/>
            <a:ext cx="9144000" cy="623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2" name="Rectangle 3">
            <a:extLst>
              <a:ext uri="{FF2B5EF4-FFF2-40B4-BE49-F238E27FC236}">
                <a16:creationId xmlns:a16="http://schemas.microsoft.com/office/drawing/2014/main" id="{4EEDE6CE-97F6-A44E-BA1F-FAE5B39D3A0E}"/>
              </a:ext>
            </a:extLst>
          </p:cNvPr>
          <p:cNvSpPr>
            <a:spLocks noChangeArrowheads="1"/>
          </p:cNvSpPr>
          <p:nvPr/>
        </p:nvSpPr>
        <p:spPr bwMode="auto">
          <a:xfrm>
            <a:off x="2362200" y="76200"/>
            <a:ext cx="4459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solidFill>
                  <a:schemeClr val="folHlink"/>
                </a:solidFill>
              </a:rPr>
              <a:t>El Nino Ocean Currents move heat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9934" fill="hold"/>
                                        <p:tgtEl>
                                          <p:spTgt spid="2938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93890"/>
                </p:tgtEl>
              </p:cMediaNode>
            </p:video>
            <p:seq concurrent="1" nextAc="seek">
              <p:cTn id="8" restart="whenNotActive" fill="hold" evtFilter="cancelBubble" nodeType="interactiveSeq">
                <p:stCondLst>
                  <p:cond evt="onClick" delay="0">
                    <p:tgtEl>
                      <p:spTgt spid="29389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293890"/>
                                        </p:tgtEl>
                                      </p:cBhvr>
                                    </p:cmd>
                                  </p:childTnLst>
                                </p:cTn>
                              </p:par>
                            </p:childTnLst>
                          </p:cTn>
                        </p:par>
                      </p:childTnLst>
                    </p:cTn>
                  </p:par>
                </p:childTnLst>
              </p:cTn>
              <p:nextCondLst>
                <p:cond evt="onClick" delay="0">
                  <p:tgtEl>
                    <p:spTgt spid="29389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ENSO-1880-2012">
            <a:extLst>
              <a:ext uri="{FF2B5EF4-FFF2-40B4-BE49-F238E27FC236}">
                <a16:creationId xmlns:a16="http://schemas.microsoft.com/office/drawing/2014/main" id="{693F8EE7-69A6-CC40-9380-324006F9C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7638"/>
            <a:ext cx="9144000" cy="587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3" descr="FlyGapRainfall1950-2012">
            <a:extLst>
              <a:ext uri="{FF2B5EF4-FFF2-40B4-BE49-F238E27FC236}">
                <a16:creationId xmlns:a16="http://schemas.microsoft.com/office/drawing/2014/main" id="{2730345D-61E4-4D4B-949F-9D4ED3711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57200"/>
            <a:ext cx="86106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ENSO-LaNina-Walker.png">
            <a:extLst>
              <a:ext uri="{FF2B5EF4-FFF2-40B4-BE49-F238E27FC236}">
                <a16:creationId xmlns:a16="http://schemas.microsoft.com/office/drawing/2014/main" id="{5C3E9C4B-4AFC-FC47-8B02-B70687C10B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8925" y="0"/>
            <a:ext cx="8474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2">
            <a:extLst>
              <a:ext uri="{FF2B5EF4-FFF2-40B4-BE49-F238E27FC236}">
                <a16:creationId xmlns:a16="http://schemas.microsoft.com/office/drawing/2014/main" id="{90C1BA41-1A3C-7F46-BECB-6F30240AE261}"/>
              </a:ext>
            </a:extLst>
          </p:cNvPr>
          <p:cNvSpPr txBox="1">
            <a:spLocks noChangeArrowheads="1"/>
          </p:cNvSpPr>
          <p:nvPr/>
        </p:nvSpPr>
        <p:spPr bwMode="auto">
          <a:xfrm>
            <a:off x="7010400" y="381000"/>
            <a:ext cx="1609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La Nina</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4">
            <a:extLst>
              <a:ext uri="{FF2B5EF4-FFF2-40B4-BE49-F238E27FC236}">
                <a16:creationId xmlns:a16="http://schemas.microsoft.com/office/drawing/2014/main" id="{80D742ED-5B7F-854E-9C37-5FE6945FBF61}"/>
              </a:ext>
            </a:extLst>
          </p:cNvPr>
          <p:cNvSpPr>
            <a:spLocks noChangeArrowheads="1"/>
          </p:cNvSpPr>
          <p:nvPr/>
        </p:nvSpPr>
        <p:spPr bwMode="auto">
          <a:xfrm>
            <a:off x="990600" y="914400"/>
            <a:ext cx="70453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Walker Circulation: El Nino-La Nina</a:t>
            </a:r>
          </a:p>
        </p:txBody>
      </p:sp>
      <p:pic>
        <p:nvPicPr>
          <p:cNvPr id="33794" name="Picture 1" descr="ensoanim.gif">
            <a:extLst>
              <a:ext uri="{FF2B5EF4-FFF2-40B4-BE49-F238E27FC236}">
                <a16:creationId xmlns:a16="http://schemas.microsoft.com/office/drawing/2014/main" id="{EDE68D24-0630-2140-932D-BEF18D9AB2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81200"/>
            <a:ext cx="82105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B7DF6B90-9B25-0548-9034-18D67D541A77}"/>
              </a:ext>
            </a:extLst>
          </p:cNvPr>
          <p:cNvSpPr>
            <a:spLocks noGrp="1" noChangeArrowheads="1"/>
          </p:cNvSpPr>
          <p:nvPr>
            <p:ph type="title"/>
          </p:nvPr>
        </p:nvSpPr>
        <p:spPr>
          <a:xfrm>
            <a:off x="-1066800" y="-228600"/>
            <a:ext cx="9144000" cy="6858000"/>
          </a:xfrm>
          <a:solidFill>
            <a:srgbClr val="FFFFFF">
              <a:alpha val="50195"/>
            </a:srgbClr>
          </a:solidFill>
        </p:spPr>
        <p:txBody>
          <a:bodyPr/>
          <a:lstStyle/>
          <a:p>
            <a:pPr algn="l">
              <a:lnSpc>
                <a:spcPct val="110000"/>
              </a:lnSpc>
            </a:pPr>
            <a:r>
              <a:rPr lang="en-US" altLang="en-US" sz="4000" b="1">
                <a:solidFill>
                  <a:schemeClr val="tx1"/>
                </a:solidFill>
              </a:rPr>
              <a:t>   	    Meterology</a:t>
            </a:r>
            <a:br>
              <a:rPr lang="en-US" altLang="en-US" sz="4000" b="1">
                <a:solidFill>
                  <a:schemeClr val="tx1"/>
                </a:solidFill>
              </a:rPr>
            </a:br>
            <a:r>
              <a:rPr lang="en-US" altLang="en-US" sz="4000" b="1">
                <a:solidFill>
                  <a:schemeClr val="tx1"/>
                </a:solidFill>
              </a:rPr>
              <a:t>  </a:t>
            </a:r>
            <a:r>
              <a:rPr lang="en-US" altLang="en-US" sz="4000">
                <a:solidFill>
                  <a:schemeClr val="tx1"/>
                </a:solidFill>
              </a:rPr>
              <a:t>		</a:t>
            </a:r>
            <a:r>
              <a:rPr lang="en-US" altLang="en-US" sz="2800">
                <a:solidFill>
                  <a:schemeClr val="tx1"/>
                </a:solidFill>
              </a:rPr>
              <a:t>Climate versus Weather</a:t>
            </a:r>
            <a:br>
              <a:rPr lang="en-US" altLang="en-US" sz="2800">
                <a:solidFill>
                  <a:schemeClr val="tx1"/>
                </a:solidFill>
              </a:rPr>
            </a:br>
            <a:r>
              <a:rPr lang="en-US" altLang="en-US" sz="2800">
                <a:solidFill>
                  <a:schemeClr val="tx1"/>
                </a:solidFill>
              </a:rPr>
              <a:t>		Sun, Wind, Water </a:t>
            </a:r>
            <a:br>
              <a:rPr lang="en-US" altLang="en-US" sz="2800">
                <a:solidFill>
                  <a:schemeClr val="tx1"/>
                </a:solidFill>
              </a:rPr>
            </a:br>
            <a:r>
              <a:rPr lang="en-US" altLang="en-US" sz="2800">
                <a:solidFill>
                  <a:schemeClr val="tx1"/>
                </a:solidFill>
              </a:rPr>
              <a:t>		Oceans/Atmosphere</a:t>
            </a:r>
            <a:br>
              <a:rPr lang="en-US" altLang="en-US" sz="2800">
                <a:solidFill>
                  <a:schemeClr val="tx1"/>
                </a:solidFill>
              </a:rPr>
            </a:br>
            <a:r>
              <a:rPr lang="en-US" altLang="en-US" sz="2800">
                <a:solidFill>
                  <a:schemeClr val="tx1"/>
                </a:solidFill>
              </a:rPr>
              <a:t>		Temperature </a:t>
            </a:r>
            <a:br>
              <a:rPr lang="en-US" altLang="en-US" sz="2800">
                <a:solidFill>
                  <a:schemeClr val="tx1"/>
                </a:solidFill>
              </a:rPr>
            </a:br>
            <a:r>
              <a:rPr lang="en-US" altLang="en-US" sz="2800">
                <a:solidFill>
                  <a:schemeClr val="tx1"/>
                </a:solidFill>
              </a:rPr>
              <a:t>		Precipitation (rain, snow)</a:t>
            </a:r>
            <a:br>
              <a:rPr lang="en-US" altLang="en-US" sz="2800">
                <a:solidFill>
                  <a:schemeClr val="tx1"/>
                </a:solidFill>
              </a:rPr>
            </a:br>
            <a:r>
              <a:rPr lang="en-US" altLang="en-US" sz="2800">
                <a:solidFill>
                  <a:schemeClr val="tx1"/>
                </a:solidFill>
              </a:rPr>
              <a:t>		Hydrologic Cycle</a:t>
            </a:r>
            <a:br>
              <a:rPr lang="en-US" altLang="en-US" sz="2800">
                <a:solidFill>
                  <a:schemeClr val="tx1"/>
                </a:solidFill>
              </a:rPr>
            </a:br>
            <a:r>
              <a:rPr lang="en-US" altLang="en-US" sz="2800">
                <a:solidFill>
                  <a:schemeClr val="tx1"/>
                </a:solidFill>
              </a:rPr>
              <a:t>		Watch </a:t>
            </a:r>
            <a:r>
              <a:rPr lang="ja-JP" altLang="en-US" sz="2800">
                <a:solidFill>
                  <a:schemeClr val="tx1"/>
                </a:solidFill>
                <a:latin typeface="Arial" panose="020B0604020202020204" pitchFamily="34" charset="0"/>
              </a:rPr>
              <a:t>“</a:t>
            </a:r>
            <a:r>
              <a:rPr lang="en-US" altLang="ja-JP" sz="2800">
                <a:solidFill>
                  <a:srgbClr val="0000FF"/>
                </a:solidFill>
                <a:hlinkClick r:id="rId3"/>
              </a:rPr>
              <a:t>Earth</a:t>
            </a:r>
            <a:r>
              <a:rPr lang="en-US" altLang="en-US" sz="2800">
                <a:solidFill>
                  <a:srgbClr val="0000FF"/>
                </a:solidFill>
                <a:hlinkClick r:id="rId3"/>
              </a:rPr>
              <a:t>‘</a:t>
            </a:r>
            <a:r>
              <a:rPr lang="en-US" altLang="ja-JP" sz="2800">
                <a:solidFill>
                  <a:srgbClr val="0000FF"/>
                </a:solidFill>
                <a:hlinkClick r:id="rId3"/>
              </a:rPr>
              <a:t>s Water Cycle</a:t>
            </a:r>
            <a:r>
              <a:rPr lang="ja-JP" altLang="en-US" sz="2800">
                <a:solidFill>
                  <a:schemeClr val="tx1"/>
                </a:solidFill>
                <a:latin typeface="Arial" panose="020B0604020202020204" pitchFamily="34" charset="0"/>
              </a:rPr>
              <a:t>”</a:t>
            </a:r>
            <a:r>
              <a:rPr lang="en-US" altLang="ja-JP" sz="2800">
                <a:solidFill>
                  <a:schemeClr val="tx1"/>
                </a:solidFill>
              </a:rPr>
              <a:t>					Greenhouse Effect</a:t>
            </a:r>
            <a:br>
              <a:rPr lang="en-US" altLang="ja-JP" sz="2800">
                <a:solidFill>
                  <a:schemeClr val="tx1"/>
                </a:solidFill>
              </a:rPr>
            </a:br>
            <a:r>
              <a:rPr lang="en-US" altLang="ja-JP" sz="2800">
                <a:solidFill>
                  <a:schemeClr val="tx1"/>
                </a:solidFill>
              </a:rPr>
              <a:t>		Thermal Equator</a:t>
            </a:r>
            <a:br>
              <a:rPr lang="en-US" altLang="ja-JP" sz="2800">
                <a:solidFill>
                  <a:schemeClr val="tx1"/>
                </a:solidFill>
              </a:rPr>
            </a:br>
            <a:r>
              <a:rPr lang="en-US" altLang="ja-JP" sz="2800">
                <a:solidFill>
                  <a:schemeClr val="tx1"/>
                </a:solidFill>
              </a:rPr>
              <a:t>		Local Perturbations</a:t>
            </a:r>
            <a:br>
              <a:rPr lang="en-US" altLang="ja-JP" sz="2800">
                <a:solidFill>
                  <a:schemeClr val="tx1"/>
                </a:solidFill>
              </a:rPr>
            </a:br>
            <a:r>
              <a:rPr lang="en-US" altLang="ja-JP" sz="2800">
                <a:solidFill>
                  <a:schemeClr val="tx1"/>
                </a:solidFill>
              </a:rPr>
              <a:t>		Milankovitch Cycles</a:t>
            </a:r>
            <a:r>
              <a:rPr lang="en-US" altLang="ja-JP" sz="3200" b="1">
                <a:solidFill>
                  <a:schemeClr val="tx1"/>
                </a:solidFill>
              </a:rPr>
              <a:t>	</a:t>
            </a:r>
            <a:endParaRPr lang="en-US" altLang="en-US" sz="3200" b="1">
              <a:solidFill>
                <a:srgbClr val="000099"/>
              </a:solidFill>
            </a:endParaRPr>
          </a:p>
        </p:txBody>
      </p:sp>
      <p:pic>
        <p:nvPicPr>
          <p:cNvPr id="74754" name="Picture 2" descr="Water.gif">
            <a:extLst>
              <a:ext uri="{FF2B5EF4-FFF2-40B4-BE49-F238E27FC236}">
                <a16:creationId xmlns:a16="http://schemas.microsoft.com/office/drawing/2014/main" id="{D34E3040-29AF-744A-B2B0-8A76C7F7C26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457200"/>
            <a:ext cx="480060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5" name="Picture 2" descr="Frozen Water1.gif">
            <a:extLst>
              <a:ext uri="{FF2B5EF4-FFF2-40B4-BE49-F238E27FC236}">
                <a16:creationId xmlns:a16="http://schemas.microsoft.com/office/drawing/2014/main" id="{AC21252F-35E7-9243-8A67-C03AEDD6BA1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2362200"/>
            <a:ext cx="4495800"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8" descr="Water">
            <a:extLst>
              <a:ext uri="{FF2B5EF4-FFF2-40B4-BE49-F238E27FC236}">
                <a16:creationId xmlns:a16="http://schemas.microsoft.com/office/drawing/2014/main" id="{5363F834-AAD2-604C-8E28-DACDBA690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04800"/>
            <a:ext cx="12588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1">
            <a:extLst>
              <a:ext uri="{FF2B5EF4-FFF2-40B4-BE49-F238E27FC236}">
                <a16:creationId xmlns:a16="http://schemas.microsoft.com/office/drawing/2014/main" id="{9B7F6724-065F-104D-B72B-D32A98292BF4}"/>
              </a:ext>
            </a:extLst>
          </p:cNvPr>
          <p:cNvSpPr>
            <a:spLocks noChangeArrowheads="1"/>
          </p:cNvSpPr>
          <p:nvPr/>
        </p:nvSpPr>
        <p:spPr bwMode="auto">
          <a:xfrm>
            <a:off x="4343400" y="4572000"/>
            <a:ext cx="43156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dirty="0"/>
              <a:t>Clathrates, Methane Hydrate</a:t>
            </a:r>
          </a:p>
        </p:txBody>
      </p:sp>
    </p:spTree>
    <p:extLst>
      <p:ext uri="{BB962C8B-B14F-4D97-AF65-F5344CB8AC3E}">
        <p14:creationId xmlns:p14="http://schemas.microsoft.com/office/powerpoint/2010/main" val="2670108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a:extLst>
              <a:ext uri="{FF2B5EF4-FFF2-40B4-BE49-F238E27FC236}">
                <a16:creationId xmlns:a16="http://schemas.microsoft.com/office/drawing/2014/main" id="{3B191B7C-755A-964B-8238-290CC0E11E1F}"/>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81000" y="914400"/>
            <a:ext cx="7823200" cy="5867400"/>
          </a:xfrm>
        </p:spPr>
      </p:pic>
      <p:sp>
        <p:nvSpPr>
          <p:cNvPr id="35842" name="TextBox 1">
            <a:extLst>
              <a:ext uri="{FF2B5EF4-FFF2-40B4-BE49-F238E27FC236}">
                <a16:creationId xmlns:a16="http://schemas.microsoft.com/office/drawing/2014/main" id="{C7B30996-F477-AB42-AD10-345B4D5970CE}"/>
              </a:ext>
            </a:extLst>
          </p:cNvPr>
          <p:cNvSpPr txBox="1">
            <a:spLocks noChangeArrowheads="1"/>
          </p:cNvSpPr>
          <p:nvPr/>
        </p:nvSpPr>
        <p:spPr bwMode="auto">
          <a:xfrm>
            <a:off x="1981200" y="228600"/>
            <a:ext cx="4899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World Net of Weather Stations</a:t>
            </a:r>
          </a:p>
        </p:txBody>
      </p:sp>
      <p:pic>
        <p:nvPicPr>
          <p:cNvPr id="35843" name="Picture 1" descr="airport-weather-station-20264957.jpg">
            <a:extLst>
              <a:ext uri="{FF2B5EF4-FFF2-40B4-BE49-F238E27FC236}">
                <a16:creationId xmlns:a16="http://schemas.microsoft.com/office/drawing/2014/main" id="{E8018D76-0F0F-9A47-9099-54192C5753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84375" y="914400"/>
            <a:ext cx="2474913"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2" descr="weather_day_station.jpg">
            <a:extLst>
              <a:ext uri="{FF2B5EF4-FFF2-40B4-BE49-F238E27FC236}">
                <a16:creationId xmlns:a16="http://schemas.microsoft.com/office/drawing/2014/main" id="{0B5F79EF-F6A5-2443-A615-F627254270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65988" y="152400"/>
            <a:ext cx="203041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6D53C1E9-1F5D-0344-A6B2-1596DA0BA38D}"/>
              </a:ext>
            </a:extLst>
          </p:cNvPr>
          <p:cNvSpPr>
            <a:spLocks noGrp="1" noChangeArrowheads="1"/>
          </p:cNvSpPr>
          <p:nvPr>
            <p:ph type="title"/>
          </p:nvPr>
        </p:nvSpPr>
        <p:spPr>
          <a:xfrm>
            <a:off x="0" y="-381000"/>
            <a:ext cx="9144000" cy="1524000"/>
          </a:xfrm>
          <a:solidFill>
            <a:srgbClr val="FFFFFF">
              <a:alpha val="50000"/>
            </a:srgbClr>
          </a:solidFill>
        </p:spPr>
        <p:txBody>
          <a:bodyPr/>
          <a:lstStyle/>
          <a:p>
            <a:pPr algn="l">
              <a:lnSpc>
                <a:spcPct val="110000"/>
              </a:lnSpc>
              <a:defRPr/>
            </a:pPr>
            <a:r>
              <a:rPr lang="en-US" sz="3200" b="1" dirty="0">
                <a:solidFill>
                  <a:schemeClr val="tx1"/>
                </a:solidFill>
                <a:cs typeface="+mj-cs"/>
              </a:rPr>
              <a:t>    The Interface between Climate and Vegetation</a:t>
            </a:r>
            <a:endParaRPr lang="en-US" sz="2400" dirty="0">
              <a:solidFill>
                <a:schemeClr val="tx1"/>
              </a:solidFill>
              <a:cs typeface="+mj-cs"/>
            </a:endParaRPr>
          </a:p>
        </p:txBody>
      </p:sp>
      <p:pic>
        <p:nvPicPr>
          <p:cNvPr id="37890" name="Picture 2">
            <a:extLst>
              <a:ext uri="{FF2B5EF4-FFF2-40B4-BE49-F238E27FC236}">
                <a16:creationId xmlns:a16="http://schemas.microsoft.com/office/drawing/2014/main" id="{4BB48A87-A59B-3547-AE1C-73175AF8C0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754063"/>
            <a:ext cx="8077200" cy="610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1933B84A-5ABA-5A4F-B126-4E355E6E59C7}"/>
              </a:ext>
            </a:extLst>
          </p:cNvPr>
          <p:cNvSpPr>
            <a:spLocks noGrp="1" noChangeArrowheads="1"/>
          </p:cNvSpPr>
          <p:nvPr>
            <p:ph type="title"/>
          </p:nvPr>
        </p:nvSpPr>
        <p:spPr>
          <a:xfrm>
            <a:off x="0" y="-152400"/>
            <a:ext cx="9144000" cy="6858000"/>
          </a:xfrm>
          <a:solidFill>
            <a:srgbClr val="FFFFFF">
              <a:alpha val="50195"/>
            </a:srgbClr>
          </a:solidFill>
        </p:spPr>
        <p:txBody>
          <a:bodyPr/>
          <a:lstStyle/>
          <a:p>
            <a:pPr algn="l">
              <a:lnSpc>
                <a:spcPct val="110000"/>
              </a:lnSpc>
            </a:pPr>
            <a:r>
              <a:rPr lang="en-US" altLang="en-US" sz="3200" b="1">
                <a:solidFill>
                  <a:schemeClr val="tx1"/>
                </a:solidFill>
              </a:rPr>
              <a:t>    The Interface between Climate and Vegetation</a:t>
            </a:r>
            <a:br>
              <a:rPr lang="en-US" altLang="en-US" sz="2400" b="1">
                <a:solidFill>
                  <a:schemeClr val="tx1"/>
                </a:solidFill>
              </a:rPr>
            </a:br>
            <a:br>
              <a:rPr lang="en-US" altLang="en-US" sz="2400" b="1">
                <a:solidFill>
                  <a:schemeClr val="tx1"/>
                </a:solidFill>
              </a:rPr>
            </a:br>
            <a:r>
              <a:rPr lang="en-US" altLang="en-US" sz="2400" b="1">
                <a:solidFill>
                  <a:schemeClr val="tx1"/>
                </a:solidFill>
              </a:rPr>
              <a:t>      </a:t>
            </a:r>
            <a:r>
              <a:rPr lang="en-US" altLang="en-US" sz="2800" b="1">
                <a:solidFill>
                  <a:schemeClr val="tx1"/>
                </a:solidFill>
              </a:rPr>
              <a:t>Plant Life Forms and Biomes</a:t>
            </a:r>
            <a:br>
              <a:rPr lang="en-US" altLang="en-US" sz="2800" b="1">
                <a:solidFill>
                  <a:schemeClr val="tx1"/>
                </a:solidFill>
              </a:rPr>
            </a:br>
            <a:r>
              <a:rPr lang="en-US" altLang="en-US" sz="2800">
                <a:solidFill>
                  <a:schemeClr val="tx1"/>
                </a:solidFill>
              </a:rPr>
              <a:t>	</a:t>
            </a:r>
            <a:r>
              <a:rPr lang="en-US" altLang="en-US" sz="2400">
                <a:solidFill>
                  <a:schemeClr val="tx1"/>
                </a:solidFill>
              </a:rPr>
              <a:t>Tundra</a:t>
            </a:r>
            <a:br>
              <a:rPr lang="en-US" altLang="en-US" sz="2400">
                <a:solidFill>
                  <a:schemeClr val="tx1"/>
                </a:solidFill>
              </a:rPr>
            </a:br>
            <a:r>
              <a:rPr lang="en-US" altLang="en-US" sz="2400">
                <a:solidFill>
                  <a:schemeClr val="tx1"/>
                </a:solidFill>
              </a:rPr>
              <a:t>	Taiga (northern coniferous forest, spruce forest)</a:t>
            </a:r>
            <a:br>
              <a:rPr lang="en-US" altLang="en-US" sz="2400">
                <a:solidFill>
                  <a:schemeClr val="tx1"/>
                </a:solidFill>
              </a:rPr>
            </a:br>
            <a:r>
              <a:rPr lang="en-US" altLang="en-US" sz="2400">
                <a:solidFill>
                  <a:schemeClr val="tx1"/>
                </a:solidFill>
              </a:rPr>
              <a:t>	Temperate Deciduous forest</a:t>
            </a:r>
            <a:br>
              <a:rPr lang="en-US" altLang="en-US" sz="2400">
                <a:solidFill>
                  <a:schemeClr val="tx1"/>
                </a:solidFill>
              </a:rPr>
            </a:br>
            <a:r>
              <a:rPr lang="en-US" altLang="en-US" sz="2400">
                <a:solidFill>
                  <a:schemeClr val="tx1"/>
                </a:solidFill>
              </a:rPr>
              <a:t>	Temperate Rain forest 	</a:t>
            </a:r>
            <a:br>
              <a:rPr lang="en-US" altLang="en-US" sz="2400">
                <a:solidFill>
                  <a:schemeClr val="tx1"/>
                </a:solidFill>
              </a:rPr>
            </a:br>
            <a:r>
              <a:rPr lang="en-US" altLang="en-US" sz="2400">
                <a:solidFill>
                  <a:schemeClr val="tx1"/>
                </a:solidFill>
              </a:rPr>
              <a:t>	Tropical Rain forest</a:t>
            </a:r>
            <a:br>
              <a:rPr lang="en-US" altLang="en-US" sz="2400">
                <a:solidFill>
                  <a:schemeClr val="tx1"/>
                </a:solidFill>
              </a:rPr>
            </a:br>
            <a:r>
              <a:rPr lang="en-US" altLang="en-US" sz="2400">
                <a:solidFill>
                  <a:schemeClr val="tx1"/>
                </a:solidFill>
              </a:rPr>
              <a:t>	Tropical Deciduous forest</a:t>
            </a:r>
            <a:br>
              <a:rPr lang="en-US" altLang="en-US" sz="2400">
                <a:solidFill>
                  <a:schemeClr val="tx1"/>
                </a:solidFill>
              </a:rPr>
            </a:br>
            <a:r>
              <a:rPr lang="en-US" altLang="en-US" sz="2400">
                <a:solidFill>
                  <a:schemeClr val="tx1"/>
                </a:solidFill>
              </a:rPr>
              <a:t>	Tropical Scrub forest </a:t>
            </a:r>
            <a:br>
              <a:rPr lang="en-US" altLang="en-US" sz="2400">
                <a:solidFill>
                  <a:schemeClr val="tx1"/>
                </a:solidFill>
              </a:rPr>
            </a:br>
            <a:r>
              <a:rPr lang="en-US" altLang="en-US" sz="2400">
                <a:solidFill>
                  <a:schemeClr val="tx1"/>
                </a:solidFill>
              </a:rPr>
              <a:t>	Temperate grassland and savanna</a:t>
            </a:r>
            <a:br>
              <a:rPr lang="en-US" altLang="en-US" sz="2400">
                <a:solidFill>
                  <a:schemeClr val="tx1"/>
                </a:solidFill>
              </a:rPr>
            </a:br>
            <a:r>
              <a:rPr lang="en-US" altLang="en-US" sz="2400">
                <a:solidFill>
                  <a:schemeClr val="tx1"/>
                </a:solidFill>
              </a:rPr>
              <a:t>	Chaparral (“</a:t>
            </a:r>
            <a:r>
              <a:rPr lang="en-US" altLang="ja-JP" sz="2400">
                <a:solidFill>
                  <a:schemeClr val="tx1"/>
                </a:solidFill>
              </a:rPr>
              <a:t>Mediteranean</a:t>
            </a:r>
            <a:r>
              <a:rPr lang="en-US" altLang="en-US" sz="2400">
                <a:solidFill>
                  <a:schemeClr val="tx1"/>
                </a:solidFill>
              </a:rPr>
              <a:t>”</a:t>
            </a:r>
            <a:r>
              <a:rPr lang="en-US" altLang="ja-JP" sz="2400">
                <a:solidFill>
                  <a:schemeClr val="tx1"/>
                </a:solidFill>
              </a:rPr>
              <a:t>)	</a:t>
            </a:r>
            <a:br>
              <a:rPr lang="en-US" altLang="ja-JP" sz="2400">
                <a:solidFill>
                  <a:schemeClr val="tx1"/>
                </a:solidFill>
              </a:rPr>
            </a:br>
            <a:r>
              <a:rPr lang="en-US" altLang="ja-JP" sz="2400">
                <a:solidFill>
                  <a:schemeClr val="tx1"/>
                </a:solidFill>
              </a:rPr>
              <a:t>	Desert (warm, cold)</a:t>
            </a:r>
            <a:br>
              <a:rPr lang="en-US" altLang="ja-JP" sz="2400">
                <a:solidFill>
                  <a:schemeClr val="tx1"/>
                </a:solidFill>
              </a:rPr>
            </a:br>
            <a:r>
              <a:rPr lang="en-US" altLang="ja-JP" sz="2400">
                <a:solidFill>
                  <a:schemeClr val="tx1"/>
                </a:solidFill>
              </a:rPr>
              <a:t>	Mountains (complex zonation)</a:t>
            </a:r>
            <a:endParaRPr lang="en-US" altLang="en-US" sz="240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ext Box 2">
            <a:extLst>
              <a:ext uri="{FF2B5EF4-FFF2-40B4-BE49-F238E27FC236}">
                <a16:creationId xmlns:a16="http://schemas.microsoft.com/office/drawing/2014/main" id="{D19DA316-C27F-A243-9D41-A55C296CF374}"/>
              </a:ext>
            </a:extLst>
          </p:cNvPr>
          <p:cNvSpPr txBox="1">
            <a:spLocks noChangeArrowheads="1"/>
          </p:cNvSpPr>
          <p:nvPr/>
        </p:nvSpPr>
        <p:spPr bwMode="auto">
          <a:xfrm>
            <a:off x="381000" y="3048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41986" name="Picture 1" descr="SoilTempNoon Jan15th.jpg">
            <a:extLst>
              <a:ext uri="{FF2B5EF4-FFF2-40B4-BE49-F238E27FC236}">
                <a16:creationId xmlns:a16="http://schemas.microsoft.com/office/drawing/2014/main" id="{1FB5CBFF-A04C-3840-AC1C-F218164617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88988"/>
            <a:ext cx="9144000" cy="480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 Box 2">
            <a:extLst>
              <a:ext uri="{FF2B5EF4-FFF2-40B4-BE49-F238E27FC236}">
                <a16:creationId xmlns:a16="http://schemas.microsoft.com/office/drawing/2014/main" id="{0C091C36-FB7F-A246-812A-525B8268082F}"/>
              </a:ext>
            </a:extLst>
          </p:cNvPr>
          <p:cNvSpPr txBox="1">
            <a:spLocks noChangeArrowheads="1"/>
          </p:cNvSpPr>
          <p:nvPr/>
        </p:nvSpPr>
        <p:spPr bwMode="auto">
          <a:xfrm>
            <a:off x="1600200" y="6338888"/>
            <a:ext cx="55673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  Geographic Distribution of Climates</a:t>
            </a:r>
            <a:endParaRPr lang="en-US" altLang="en-US" sz="2400"/>
          </a:p>
        </p:txBody>
      </p:sp>
      <p:pic>
        <p:nvPicPr>
          <p:cNvPr id="44034" name="Picture 3">
            <a:extLst>
              <a:ext uri="{FF2B5EF4-FFF2-40B4-BE49-F238E27FC236}">
                <a16:creationId xmlns:a16="http://schemas.microsoft.com/office/drawing/2014/main" id="{AD34F542-0ABE-B243-B8A2-9E5CC1080E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31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ext Box 2">
            <a:extLst>
              <a:ext uri="{FF2B5EF4-FFF2-40B4-BE49-F238E27FC236}">
                <a16:creationId xmlns:a16="http://schemas.microsoft.com/office/drawing/2014/main" id="{C27A0512-8F68-C145-A946-E32F845F6A3A}"/>
              </a:ext>
            </a:extLst>
          </p:cNvPr>
          <p:cNvSpPr txBox="1">
            <a:spLocks noChangeArrowheads="1"/>
          </p:cNvSpPr>
          <p:nvPr/>
        </p:nvSpPr>
        <p:spPr bwMode="auto">
          <a:xfrm>
            <a:off x="1600200" y="6019800"/>
            <a:ext cx="55673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  Geographic Distribution of Climates</a:t>
            </a:r>
            <a:endParaRPr lang="en-US" altLang="en-US" sz="2400"/>
          </a:p>
        </p:txBody>
      </p:sp>
      <p:pic>
        <p:nvPicPr>
          <p:cNvPr id="46082" name="Picture 1" descr="world-climate-map.jpg">
            <a:extLst>
              <a:ext uri="{FF2B5EF4-FFF2-40B4-BE49-F238E27FC236}">
                <a16:creationId xmlns:a16="http://schemas.microsoft.com/office/drawing/2014/main" id="{2BE7F429-C40C-354E-8D27-4001C026C9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28650"/>
            <a:ext cx="9164638"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 Box 2">
            <a:extLst>
              <a:ext uri="{FF2B5EF4-FFF2-40B4-BE49-F238E27FC236}">
                <a16:creationId xmlns:a16="http://schemas.microsoft.com/office/drawing/2014/main" id="{84CEB082-3CBE-E44F-8CBC-E826EB8561CC}"/>
              </a:ext>
            </a:extLst>
          </p:cNvPr>
          <p:cNvSpPr txBox="1">
            <a:spLocks noChangeArrowheads="1"/>
          </p:cNvSpPr>
          <p:nvPr/>
        </p:nvSpPr>
        <p:spPr bwMode="auto">
          <a:xfrm>
            <a:off x="1447800" y="5943600"/>
            <a:ext cx="62103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a:t>Distribution of Major Vegetation Types</a:t>
            </a:r>
            <a:endParaRPr lang="en-US" altLang="en-US" sz="2400"/>
          </a:p>
        </p:txBody>
      </p:sp>
      <p:pic>
        <p:nvPicPr>
          <p:cNvPr id="48130" name="Picture 1" descr="pckearth.gif">
            <a:extLst>
              <a:ext uri="{FF2B5EF4-FFF2-40B4-BE49-F238E27FC236}">
                <a16:creationId xmlns:a16="http://schemas.microsoft.com/office/drawing/2014/main" id="{9A1354C6-1599-A847-ACF2-175C029BA3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biomes_map_big2">
            <a:extLst>
              <a:ext uri="{FF2B5EF4-FFF2-40B4-BE49-F238E27FC236}">
                <a16:creationId xmlns:a16="http://schemas.microsoft.com/office/drawing/2014/main" id="{8118F186-CE0F-0D47-BEFD-E5DDF91AE3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1">
            <a:extLst>
              <a:ext uri="{FF2B5EF4-FFF2-40B4-BE49-F238E27FC236}">
                <a16:creationId xmlns:a16="http://schemas.microsoft.com/office/drawing/2014/main" id="{100A584C-09A2-DD47-916D-8814D2D95478}"/>
              </a:ext>
            </a:extLst>
          </p:cNvPr>
          <p:cNvSpPr>
            <a:spLocks noChangeArrowheads="1"/>
          </p:cNvSpPr>
          <p:nvPr/>
        </p:nvSpPr>
        <p:spPr bwMode="auto">
          <a:xfrm>
            <a:off x="1828800" y="5334000"/>
            <a:ext cx="60960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800"/>
              <a:t>             Biomes of the World</a:t>
            </a:r>
          </a:p>
          <a:p>
            <a:pPr>
              <a:lnSpc>
                <a:spcPct val="120000"/>
              </a:lnSpc>
              <a:spcBef>
                <a:spcPct val="0"/>
              </a:spcBef>
              <a:buFontTx/>
              <a:buNone/>
            </a:pPr>
            <a:r>
              <a:rPr lang="en-US" altLang="en-US" sz="2800"/>
              <a:t>Distribution of Major Vegetation Types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Picture 2" descr="biomes_map_big2">
            <a:extLst>
              <a:ext uri="{FF2B5EF4-FFF2-40B4-BE49-F238E27FC236}">
                <a16:creationId xmlns:a16="http://schemas.microsoft.com/office/drawing/2014/main" id="{758721EB-8B97-8D4B-B041-895191DA21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Line 3">
            <a:extLst>
              <a:ext uri="{FF2B5EF4-FFF2-40B4-BE49-F238E27FC236}">
                <a16:creationId xmlns:a16="http://schemas.microsoft.com/office/drawing/2014/main" id="{0DE4603E-FBA4-9044-B137-A0F66AD28665}"/>
              </a:ext>
            </a:extLst>
          </p:cNvPr>
          <p:cNvSpPr>
            <a:spLocks noChangeShapeType="1"/>
          </p:cNvSpPr>
          <p:nvPr/>
        </p:nvSpPr>
        <p:spPr bwMode="auto">
          <a:xfrm>
            <a:off x="1295400" y="4724400"/>
            <a:ext cx="9906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7" name="Line 4">
            <a:extLst>
              <a:ext uri="{FF2B5EF4-FFF2-40B4-BE49-F238E27FC236}">
                <a16:creationId xmlns:a16="http://schemas.microsoft.com/office/drawing/2014/main" id="{076FED63-E7AA-F843-BDE9-4E7ABDFAD58E}"/>
              </a:ext>
            </a:extLst>
          </p:cNvPr>
          <p:cNvSpPr>
            <a:spLocks noChangeShapeType="1"/>
          </p:cNvSpPr>
          <p:nvPr/>
        </p:nvSpPr>
        <p:spPr bwMode="auto">
          <a:xfrm flipV="1">
            <a:off x="685800" y="2819400"/>
            <a:ext cx="457200" cy="228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8" name="Line 5">
            <a:extLst>
              <a:ext uri="{FF2B5EF4-FFF2-40B4-BE49-F238E27FC236}">
                <a16:creationId xmlns:a16="http://schemas.microsoft.com/office/drawing/2014/main" id="{2C014DBE-2A70-DB45-8722-4997AC7B910B}"/>
              </a:ext>
            </a:extLst>
          </p:cNvPr>
          <p:cNvSpPr>
            <a:spLocks noChangeShapeType="1"/>
          </p:cNvSpPr>
          <p:nvPr/>
        </p:nvSpPr>
        <p:spPr bwMode="auto">
          <a:xfrm flipV="1">
            <a:off x="6629400" y="46482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29" name="Line 6">
            <a:extLst>
              <a:ext uri="{FF2B5EF4-FFF2-40B4-BE49-F238E27FC236}">
                <a16:creationId xmlns:a16="http://schemas.microsoft.com/office/drawing/2014/main" id="{74C0039D-6CB4-C84C-8D6F-2E4A5F875541}"/>
              </a:ext>
            </a:extLst>
          </p:cNvPr>
          <p:cNvSpPr>
            <a:spLocks noChangeShapeType="1"/>
          </p:cNvSpPr>
          <p:nvPr/>
        </p:nvSpPr>
        <p:spPr bwMode="auto">
          <a:xfrm flipV="1">
            <a:off x="3505200" y="28194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0" name="Line 7">
            <a:extLst>
              <a:ext uri="{FF2B5EF4-FFF2-40B4-BE49-F238E27FC236}">
                <a16:creationId xmlns:a16="http://schemas.microsoft.com/office/drawing/2014/main" id="{9F46FA86-316B-F24F-96CE-06170CEBEE81}"/>
              </a:ext>
            </a:extLst>
          </p:cNvPr>
          <p:cNvSpPr>
            <a:spLocks noChangeShapeType="1"/>
          </p:cNvSpPr>
          <p:nvPr/>
        </p:nvSpPr>
        <p:spPr bwMode="auto">
          <a:xfrm flipH="1" flipV="1">
            <a:off x="4876800" y="4800600"/>
            <a:ext cx="152400" cy="6096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1" name="Line 8">
            <a:extLst>
              <a:ext uri="{FF2B5EF4-FFF2-40B4-BE49-F238E27FC236}">
                <a16:creationId xmlns:a16="http://schemas.microsoft.com/office/drawing/2014/main" id="{ECA30CC5-4EAC-234C-BE67-374325629D13}"/>
              </a:ext>
            </a:extLst>
          </p:cNvPr>
          <p:cNvSpPr>
            <a:spLocks noChangeShapeType="1"/>
          </p:cNvSpPr>
          <p:nvPr/>
        </p:nvSpPr>
        <p:spPr bwMode="auto">
          <a:xfrm flipV="1">
            <a:off x="7696200" y="4800600"/>
            <a:ext cx="76200" cy="6858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2232" name="Rectangle 1">
            <a:extLst>
              <a:ext uri="{FF2B5EF4-FFF2-40B4-BE49-F238E27FC236}">
                <a16:creationId xmlns:a16="http://schemas.microsoft.com/office/drawing/2014/main" id="{F1D5AC99-EB93-4349-94F9-20A5FBAAF5ED}"/>
              </a:ext>
            </a:extLst>
          </p:cNvPr>
          <p:cNvSpPr>
            <a:spLocks noChangeArrowheads="1"/>
          </p:cNvSpPr>
          <p:nvPr/>
        </p:nvSpPr>
        <p:spPr bwMode="auto">
          <a:xfrm>
            <a:off x="2589213" y="2819400"/>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3" name="Rectangle 2">
            <a:extLst>
              <a:ext uri="{FF2B5EF4-FFF2-40B4-BE49-F238E27FC236}">
                <a16:creationId xmlns:a16="http://schemas.microsoft.com/office/drawing/2014/main" id="{C504A1CA-7AD6-094D-85C8-7A10697A9CF7}"/>
              </a:ext>
            </a:extLst>
          </p:cNvPr>
          <p:cNvSpPr>
            <a:spLocks noChangeArrowheads="1"/>
          </p:cNvSpPr>
          <p:nvPr/>
        </p:nvSpPr>
        <p:spPr bwMode="auto">
          <a:xfrm>
            <a:off x="5713413" y="4645025"/>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4" name="Rectangle 3">
            <a:extLst>
              <a:ext uri="{FF2B5EF4-FFF2-40B4-BE49-F238E27FC236}">
                <a16:creationId xmlns:a16="http://schemas.microsoft.com/office/drawing/2014/main" id="{67EAEBDE-38A4-9A43-86BE-D9D62226D00F}"/>
              </a:ext>
            </a:extLst>
          </p:cNvPr>
          <p:cNvSpPr>
            <a:spLocks noChangeArrowheads="1"/>
          </p:cNvSpPr>
          <p:nvPr/>
        </p:nvSpPr>
        <p:spPr bwMode="auto">
          <a:xfrm>
            <a:off x="4722813" y="5329238"/>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5" name="Rectangle 4">
            <a:extLst>
              <a:ext uri="{FF2B5EF4-FFF2-40B4-BE49-F238E27FC236}">
                <a16:creationId xmlns:a16="http://schemas.microsoft.com/office/drawing/2014/main" id="{BE3CF72C-E9F2-A145-B69D-A532666182D6}"/>
              </a:ext>
            </a:extLst>
          </p:cNvPr>
          <p:cNvSpPr>
            <a:spLocks noChangeArrowheads="1"/>
          </p:cNvSpPr>
          <p:nvPr/>
        </p:nvSpPr>
        <p:spPr bwMode="auto">
          <a:xfrm>
            <a:off x="7161213" y="5407025"/>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sp>
        <p:nvSpPr>
          <p:cNvPr id="52236" name="Rectangle 1">
            <a:extLst>
              <a:ext uri="{FF2B5EF4-FFF2-40B4-BE49-F238E27FC236}">
                <a16:creationId xmlns:a16="http://schemas.microsoft.com/office/drawing/2014/main" id="{B6CE27DF-F9FF-FD4F-A51E-DB98AC8B4AF5}"/>
              </a:ext>
            </a:extLst>
          </p:cNvPr>
          <p:cNvSpPr>
            <a:spLocks noChangeArrowheads="1"/>
          </p:cNvSpPr>
          <p:nvPr/>
        </p:nvSpPr>
        <p:spPr bwMode="auto">
          <a:xfrm>
            <a:off x="20638" y="2971800"/>
            <a:ext cx="992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Chaparral</a:t>
            </a:r>
            <a:endParaRPr lang="en-US" altLang="en-US" sz="1400"/>
          </a:p>
        </p:txBody>
      </p:sp>
      <p:pic>
        <p:nvPicPr>
          <p:cNvPr id="52237" name="Picture 2" descr="french-mixed-6-case.jpg">
            <a:extLst>
              <a:ext uri="{FF2B5EF4-FFF2-40B4-BE49-F238E27FC236}">
                <a16:creationId xmlns:a16="http://schemas.microsoft.com/office/drawing/2014/main" id="{2823CF15-2CAC-BC4A-94A8-2F87B380DF8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4800600"/>
            <a:ext cx="1828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chaparral_location_map">
            <a:extLst>
              <a:ext uri="{FF2B5EF4-FFF2-40B4-BE49-F238E27FC236}">
                <a16:creationId xmlns:a16="http://schemas.microsoft.com/office/drawing/2014/main" id="{BB9C5F3B-E045-B744-8C4A-AA79AD5173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67056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3" descr="Chaparral">
            <a:extLst>
              <a:ext uri="{FF2B5EF4-FFF2-40B4-BE49-F238E27FC236}">
                <a16:creationId xmlns:a16="http://schemas.microsoft.com/office/drawing/2014/main" id="{DA1EFD7E-AFB7-7D45-A1C1-25C4A4597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57650"/>
            <a:ext cx="46482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Chaparral Fire">
            <a:extLst>
              <a:ext uri="{FF2B5EF4-FFF2-40B4-BE49-F238E27FC236}">
                <a16:creationId xmlns:a16="http://schemas.microsoft.com/office/drawing/2014/main" id="{546E0D9C-D2A5-D847-AA9B-52A5BC84F3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021138"/>
            <a:ext cx="4495800"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5">
            <a:extLst>
              <a:ext uri="{FF2B5EF4-FFF2-40B4-BE49-F238E27FC236}">
                <a16:creationId xmlns:a16="http://schemas.microsoft.com/office/drawing/2014/main" id="{868F2FD1-0618-E949-B09B-6E8A9A0B0765}"/>
              </a:ext>
            </a:extLst>
          </p:cNvPr>
          <p:cNvSpPr txBox="1">
            <a:spLocks noChangeArrowheads="1"/>
          </p:cNvSpPr>
          <p:nvPr/>
        </p:nvSpPr>
        <p:spPr bwMode="auto">
          <a:xfrm>
            <a:off x="6629400" y="2209800"/>
            <a:ext cx="224155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Chaparral</a:t>
            </a:r>
            <a:br>
              <a:rPr lang="en-US" altLang="en-US" sz="2400" b="1"/>
            </a:br>
            <a:endParaRPr lang="en-US" altLang="en-US" sz="2400" b="1"/>
          </a:p>
        </p:txBody>
      </p:sp>
      <p:sp>
        <p:nvSpPr>
          <p:cNvPr id="54277" name="Line 4">
            <a:extLst>
              <a:ext uri="{FF2B5EF4-FFF2-40B4-BE49-F238E27FC236}">
                <a16:creationId xmlns:a16="http://schemas.microsoft.com/office/drawing/2014/main" id="{1A4564B9-5E20-8D4F-B567-83C166158ADC}"/>
              </a:ext>
            </a:extLst>
          </p:cNvPr>
          <p:cNvSpPr>
            <a:spLocks noChangeShapeType="1"/>
          </p:cNvSpPr>
          <p:nvPr/>
        </p:nvSpPr>
        <p:spPr bwMode="auto">
          <a:xfrm flipV="1">
            <a:off x="685800" y="20574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8" name="Line 4">
            <a:extLst>
              <a:ext uri="{FF2B5EF4-FFF2-40B4-BE49-F238E27FC236}">
                <a16:creationId xmlns:a16="http://schemas.microsoft.com/office/drawing/2014/main" id="{DBAB0B9F-9B4F-A344-9B22-F081475202A1}"/>
              </a:ext>
            </a:extLst>
          </p:cNvPr>
          <p:cNvSpPr>
            <a:spLocks noChangeShapeType="1"/>
          </p:cNvSpPr>
          <p:nvPr/>
        </p:nvSpPr>
        <p:spPr bwMode="auto">
          <a:xfrm flipV="1">
            <a:off x="2743200" y="20574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79" name="Line 4">
            <a:extLst>
              <a:ext uri="{FF2B5EF4-FFF2-40B4-BE49-F238E27FC236}">
                <a16:creationId xmlns:a16="http://schemas.microsoft.com/office/drawing/2014/main" id="{8DFDAE80-4A6C-4944-8A52-CE399CB07ED0}"/>
              </a:ext>
            </a:extLst>
          </p:cNvPr>
          <p:cNvSpPr>
            <a:spLocks noChangeShapeType="1"/>
          </p:cNvSpPr>
          <p:nvPr/>
        </p:nvSpPr>
        <p:spPr bwMode="auto">
          <a:xfrm flipV="1">
            <a:off x="5029200" y="3429000"/>
            <a:ext cx="5334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0" name="Line 8">
            <a:extLst>
              <a:ext uri="{FF2B5EF4-FFF2-40B4-BE49-F238E27FC236}">
                <a16:creationId xmlns:a16="http://schemas.microsoft.com/office/drawing/2014/main" id="{C9495ED5-E6AD-7945-9300-4E47787D9997}"/>
              </a:ext>
            </a:extLst>
          </p:cNvPr>
          <p:cNvSpPr>
            <a:spLocks noChangeShapeType="1"/>
          </p:cNvSpPr>
          <p:nvPr/>
        </p:nvSpPr>
        <p:spPr bwMode="auto">
          <a:xfrm flipV="1">
            <a:off x="5867400" y="3505200"/>
            <a:ext cx="152400" cy="533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1" name="Line 8">
            <a:extLst>
              <a:ext uri="{FF2B5EF4-FFF2-40B4-BE49-F238E27FC236}">
                <a16:creationId xmlns:a16="http://schemas.microsoft.com/office/drawing/2014/main" id="{11D2DBBE-356E-344B-959B-45780D31A9FA}"/>
              </a:ext>
            </a:extLst>
          </p:cNvPr>
          <p:cNvSpPr>
            <a:spLocks noChangeShapeType="1"/>
          </p:cNvSpPr>
          <p:nvPr/>
        </p:nvSpPr>
        <p:spPr bwMode="auto">
          <a:xfrm flipV="1">
            <a:off x="3733800" y="3505200"/>
            <a:ext cx="152400" cy="533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4282" name="Line 8">
            <a:extLst>
              <a:ext uri="{FF2B5EF4-FFF2-40B4-BE49-F238E27FC236}">
                <a16:creationId xmlns:a16="http://schemas.microsoft.com/office/drawing/2014/main" id="{3FB5CA60-2297-4147-A237-BCCBAB7C185C}"/>
              </a:ext>
            </a:extLst>
          </p:cNvPr>
          <p:cNvSpPr>
            <a:spLocks noChangeShapeType="1"/>
          </p:cNvSpPr>
          <p:nvPr/>
        </p:nvSpPr>
        <p:spPr bwMode="auto">
          <a:xfrm flipV="1">
            <a:off x="1447800" y="3429000"/>
            <a:ext cx="685800" cy="152400"/>
          </a:xfrm>
          <a:prstGeom prst="line">
            <a:avLst/>
          </a:prstGeom>
          <a:noFill/>
          <a:ln w="38100">
            <a:solidFill>
              <a:srgbClr val="CC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54283" name="Picture 11" descr="french-mixed-6-case.jpg">
            <a:extLst>
              <a:ext uri="{FF2B5EF4-FFF2-40B4-BE49-F238E27FC236}">
                <a16:creationId xmlns:a16="http://schemas.microsoft.com/office/drawing/2014/main" id="{3A138E80-C7BA-9B44-9B17-F50094E2B7E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6600" y="457200"/>
            <a:ext cx="18288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8BF4BCEB-7155-CA44-A024-D8B9349C55DA}"/>
              </a:ext>
            </a:extLst>
          </p:cNvPr>
          <p:cNvSpPr>
            <a:spLocks noChangeArrowheads="1"/>
          </p:cNvSpPr>
          <p:nvPr/>
        </p:nvSpPr>
        <p:spPr bwMode="auto">
          <a:xfrm>
            <a:off x="3429000" y="76200"/>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ja-JP" b="1" dirty="0"/>
              <a:t>Clathrate Cages	</a:t>
            </a:r>
            <a:endParaRPr lang="en-US" altLang="en-US" b="1" dirty="0"/>
          </a:p>
        </p:txBody>
      </p:sp>
      <p:pic>
        <p:nvPicPr>
          <p:cNvPr id="4" name="Picture 3">
            <a:extLst>
              <a:ext uri="{FF2B5EF4-FFF2-40B4-BE49-F238E27FC236}">
                <a16:creationId xmlns:a16="http://schemas.microsoft.com/office/drawing/2014/main" id="{7E82E200-6E4B-3144-8A3B-0AEBC17B5C2E}"/>
              </a:ext>
            </a:extLst>
          </p:cNvPr>
          <p:cNvPicPr>
            <a:picLocks noChangeAspect="1"/>
          </p:cNvPicPr>
          <p:nvPr/>
        </p:nvPicPr>
        <p:blipFill>
          <a:blip r:embed="rId3"/>
          <a:stretch>
            <a:fillRect/>
          </a:stretch>
        </p:blipFill>
        <p:spPr>
          <a:xfrm>
            <a:off x="152400" y="639296"/>
            <a:ext cx="8839200" cy="6210498"/>
          </a:xfrm>
          <a:prstGeom prst="rect">
            <a:avLst/>
          </a:prstGeom>
        </p:spPr>
      </p:pic>
    </p:spTree>
    <p:extLst>
      <p:ext uri="{BB962C8B-B14F-4D97-AF65-F5344CB8AC3E}">
        <p14:creationId xmlns:p14="http://schemas.microsoft.com/office/powerpoint/2010/main" val="3981601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descr="Peruvian-rainforest-tambopata-full-size.jpg">
            <a:extLst>
              <a:ext uri="{FF2B5EF4-FFF2-40B4-BE49-F238E27FC236}">
                <a16:creationId xmlns:a16="http://schemas.microsoft.com/office/drawing/2014/main" id="{B1CA184D-B43E-8541-803D-98AAFC94E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850" y="0"/>
            <a:ext cx="10712450" cy="72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TextBox 2">
            <a:extLst>
              <a:ext uri="{FF2B5EF4-FFF2-40B4-BE49-F238E27FC236}">
                <a16:creationId xmlns:a16="http://schemas.microsoft.com/office/drawing/2014/main" id="{198433B1-D394-C043-BB9D-18DA789BCEAF}"/>
              </a:ext>
            </a:extLst>
          </p:cNvPr>
          <p:cNvSpPr txBox="1">
            <a:spLocks noChangeArrowheads="1"/>
          </p:cNvSpPr>
          <p:nvPr/>
        </p:nvSpPr>
        <p:spPr bwMode="auto">
          <a:xfrm>
            <a:off x="6508750" y="5842000"/>
            <a:ext cx="22542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solidFill>
                  <a:srgbClr val="FFE4C0"/>
                </a:solidFill>
              </a:rPr>
              <a:t>Rainforest</a:t>
            </a:r>
          </a:p>
          <a:p>
            <a:pPr>
              <a:spcBef>
                <a:spcPct val="0"/>
              </a:spcBef>
              <a:buFontTx/>
              <a:buNone/>
            </a:pPr>
            <a:endParaRPr lang="en-US" altLang="en-US"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1" descr="about-rainforests.jpg">
            <a:extLst>
              <a:ext uri="{FF2B5EF4-FFF2-40B4-BE49-F238E27FC236}">
                <a16:creationId xmlns:a16="http://schemas.microsoft.com/office/drawing/2014/main" id="{BAEA16BE-C31E-3847-9CB6-B81385CF78E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1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TextBox 2">
            <a:extLst>
              <a:ext uri="{FF2B5EF4-FFF2-40B4-BE49-F238E27FC236}">
                <a16:creationId xmlns:a16="http://schemas.microsoft.com/office/drawing/2014/main" id="{B9C866FC-28C7-084C-BFA5-019339462561}"/>
              </a:ext>
            </a:extLst>
          </p:cNvPr>
          <p:cNvSpPr txBox="1">
            <a:spLocks noChangeArrowheads="1"/>
          </p:cNvSpPr>
          <p:nvPr/>
        </p:nvSpPr>
        <p:spPr bwMode="auto">
          <a:xfrm>
            <a:off x="6781800" y="5260975"/>
            <a:ext cx="25146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Rainforest</a:t>
            </a:r>
          </a:p>
          <a:p>
            <a:pPr>
              <a:spcBef>
                <a:spcPct val="50000"/>
              </a:spcBef>
              <a:buFontTx/>
              <a:buNone/>
            </a:pPr>
            <a:r>
              <a:rPr lang="en-US" altLang="en-US" sz="3600" b="1">
                <a:solidFill>
                  <a:srgbClr val="FFE4C0"/>
                </a:solidFill>
              </a:rPr>
              <a:t>Rainforest</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TundraBiome">
            <a:extLst>
              <a:ext uri="{FF2B5EF4-FFF2-40B4-BE49-F238E27FC236}">
                <a16:creationId xmlns:a16="http://schemas.microsoft.com/office/drawing/2014/main" id="{FFF20083-388B-E747-9A32-CCBFEFA49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 Box 3">
            <a:extLst>
              <a:ext uri="{FF2B5EF4-FFF2-40B4-BE49-F238E27FC236}">
                <a16:creationId xmlns:a16="http://schemas.microsoft.com/office/drawing/2014/main" id="{1EF62496-A9B2-B747-9A40-558630A0A5F8}"/>
              </a:ext>
            </a:extLst>
          </p:cNvPr>
          <p:cNvSpPr txBox="1">
            <a:spLocks noChangeArrowheads="1"/>
          </p:cNvSpPr>
          <p:nvPr/>
        </p:nvSpPr>
        <p:spPr bwMode="auto">
          <a:xfrm>
            <a:off x="6003925" y="303213"/>
            <a:ext cx="1682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Tundra</a:t>
            </a:r>
            <a:endParaRPr lang="en-US" altLang="en-US"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Taiga_Alaska">
            <a:extLst>
              <a:ext uri="{FF2B5EF4-FFF2-40B4-BE49-F238E27FC236}">
                <a16:creationId xmlns:a16="http://schemas.microsoft.com/office/drawing/2014/main" id="{045C2CF4-3805-7141-B127-4CF1FFEFD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0668000"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3">
            <a:extLst>
              <a:ext uri="{FF2B5EF4-FFF2-40B4-BE49-F238E27FC236}">
                <a16:creationId xmlns:a16="http://schemas.microsoft.com/office/drawing/2014/main" id="{C1FFD591-A745-0D4B-8169-D953023117BF}"/>
              </a:ext>
            </a:extLst>
          </p:cNvPr>
          <p:cNvSpPr>
            <a:spLocks noChangeArrowheads="1"/>
          </p:cNvSpPr>
          <p:nvPr/>
        </p:nvSpPr>
        <p:spPr bwMode="auto">
          <a:xfrm>
            <a:off x="6934200" y="1371600"/>
            <a:ext cx="1301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Taiga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a:extLst>
              <a:ext uri="{FF2B5EF4-FFF2-40B4-BE49-F238E27FC236}">
                <a16:creationId xmlns:a16="http://schemas.microsoft.com/office/drawing/2014/main" id="{787488A7-68A5-B646-B972-0F97B042D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325" y="20638"/>
            <a:ext cx="10298113"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descr="tuolumnemeadows1">
            <a:extLst>
              <a:ext uri="{FF2B5EF4-FFF2-40B4-BE49-F238E27FC236}">
                <a16:creationId xmlns:a16="http://schemas.microsoft.com/office/drawing/2014/main" id="{1AAF5F79-CA96-034D-A683-EED687578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8" name="Rectangle 3">
            <a:extLst>
              <a:ext uri="{FF2B5EF4-FFF2-40B4-BE49-F238E27FC236}">
                <a16:creationId xmlns:a16="http://schemas.microsoft.com/office/drawing/2014/main" id="{DC939FA0-E547-1F48-BDA4-C66F4A73E389}"/>
              </a:ext>
            </a:extLst>
          </p:cNvPr>
          <p:cNvSpPr>
            <a:spLocks noChangeArrowheads="1"/>
          </p:cNvSpPr>
          <p:nvPr/>
        </p:nvSpPr>
        <p:spPr bwMode="auto">
          <a:xfrm>
            <a:off x="3429000" y="180975"/>
            <a:ext cx="23161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Temperate</a:t>
            </a:r>
          </a:p>
          <a:p>
            <a:pPr>
              <a:spcBef>
                <a:spcPct val="0"/>
              </a:spcBef>
              <a:buFontTx/>
              <a:buNone/>
            </a:pPr>
            <a:r>
              <a:rPr lang="en-US" altLang="en-US" sz="3600" b="1"/>
              <a:t>    Forest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GrasslandsBiome">
            <a:extLst>
              <a:ext uri="{FF2B5EF4-FFF2-40B4-BE49-F238E27FC236}">
                <a16:creationId xmlns:a16="http://schemas.microsoft.com/office/drawing/2014/main" id="{C996063E-D69F-DC4E-9C26-21F86A719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F2A9434E-8B9E-EF40-8CA9-FD9F767E9388}"/>
              </a:ext>
            </a:extLst>
          </p:cNvPr>
          <p:cNvSpPr>
            <a:spLocks noChangeArrowheads="1"/>
          </p:cNvSpPr>
          <p:nvPr/>
        </p:nvSpPr>
        <p:spPr bwMode="auto">
          <a:xfrm>
            <a:off x="2971800" y="457200"/>
            <a:ext cx="233045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Temperate</a:t>
            </a:r>
          </a:p>
          <a:p>
            <a:pPr>
              <a:spcBef>
                <a:spcPct val="0"/>
              </a:spcBef>
              <a:buFontTx/>
              <a:buNone/>
            </a:pPr>
            <a:r>
              <a:rPr lang="en-US" altLang="en-US" sz="3600" b="1"/>
              <a:t> Deciduous</a:t>
            </a:r>
          </a:p>
          <a:p>
            <a:pPr>
              <a:spcBef>
                <a:spcPct val="0"/>
              </a:spcBef>
              <a:buFontTx/>
              <a:buNone/>
            </a:pPr>
            <a:r>
              <a:rPr lang="en-US" altLang="en-US" sz="3600" b="1"/>
              <a:t>    Forest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savanna_3">
            <a:extLst>
              <a:ext uri="{FF2B5EF4-FFF2-40B4-BE49-F238E27FC236}">
                <a16:creationId xmlns:a16="http://schemas.microsoft.com/office/drawing/2014/main" id="{259EDD7A-379D-8B49-97E8-5FE7E7E9F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97000"/>
            <a:ext cx="96774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 name="Picture 3" descr="savanna_3">
            <a:extLst>
              <a:ext uri="{FF2B5EF4-FFF2-40B4-BE49-F238E27FC236}">
                <a16:creationId xmlns:a16="http://schemas.microsoft.com/office/drawing/2014/main" id="{32C7423F-4D5E-E14D-8BCE-9E8C031DA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774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Rectangle 5">
            <a:extLst>
              <a:ext uri="{FF2B5EF4-FFF2-40B4-BE49-F238E27FC236}">
                <a16:creationId xmlns:a16="http://schemas.microsoft.com/office/drawing/2014/main" id="{EDFAF63B-E6CB-7C49-90E0-D91C783F3636}"/>
              </a:ext>
            </a:extLst>
          </p:cNvPr>
          <p:cNvSpPr>
            <a:spLocks noChangeArrowheads="1"/>
          </p:cNvSpPr>
          <p:nvPr/>
        </p:nvSpPr>
        <p:spPr bwMode="auto">
          <a:xfrm>
            <a:off x="6324600" y="5181600"/>
            <a:ext cx="219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Grassland</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1" descr="RayHueysCheetah.jpg">
            <a:extLst>
              <a:ext uri="{FF2B5EF4-FFF2-40B4-BE49-F238E27FC236}">
                <a16:creationId xmlns:a16="http://schemas.microsoft.com/office/drawing/2014/main" id="{48671192-B6DB-F645-8EE0-BC0F092C318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56713"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1" descr="1200-14127693-safari-animals.jpg">
            <a:extLst>
              <a:ext uri="{FF2B5EF4-FFF2-40B4-BE49-F238E27FC236}">
                <a16:creationId xmlns:a16="http://schemas.microsoft.com/office/drawing/2014/main" id="{12888AA5-FC00-C846-A9C2-967105C47DD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0"/>
            <a:ext cx="9407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B7DF6B90-9B25-0548-9034-18D67D541A77}"/>
              </a:ext>
            </a:extLst>
          </p:cNvPr>
          <p:cNvSpPr>
            <a:spLocks noGrp="1" noChangeArrowheads="1"/>
          </p:cNvSpPr>
          <p:nvPr>
            <p:ph type="title"/>
          </p:nvPr>
        </p:nvSpPr>
        <p:spPr>
          <a:xfrm>
            <a:off x="-1066800" y="-228600"/>
            <a:ext cx="9144000" cy="6858000"/>
          </a:xfrm>
          <a:solidFill>
            <a:srgbClr val="FFFFFF">
              <a:alpha val="50195"/>
            </a:srgbClr>
          </a:solidFill>
        </p:spPr>
        <p:txBody>
          <a:bodyPr/>
          <a:lstStyle/>
          <a:p>
            <a:pPr algn="l">
              <a:lnSpc>
                <a:spcPct val="110000"/>
              </a:lnSpc>
            </a:pPr>
            <a:r>
              <a:rPr lang="en-US" altLang="en-US" sz="4000" b="1" dirty="0">
                <a:solidFill>
                  <a:schemeClr val="tx1"/>
                </a:solidFill>
              </a:rPr>
              <a:t>   	</a:t>
            </a:r>
            <a:r>
              <a:rPr lang="en-US" altLang="ja-JP" sz="3200" b="1" dirty="0">
                <a:solidFill>
                  <a:schemeClr val="tx1"/>
                </a:solidFill>
              </a:rPr>
              <a:t>	</a:t>
            </a:r>
            <a:endParaRPr lang="en-US" altLang="en-US" sz="3200" b="1" dirty="0">
              <a:solidFill>
                <a:srgbClr val="000099"/>
              </a:solidFill>
            </a:endParaRPr>
          </a:p>
        </p:txBody>
      </p:sp>
      <p:pic>
        <p:nvPicPr>
          <p:cNvPr id="74754" name="Picture 2" descr="Water.gif">
            <a:extLst>
              <a:ext uri="{FF2B5EF4-FFF2-40B4-BE49-F238E27FC236}">
                <a16:creationId xmlns:a16="http://schemas.microsoft.com/office/drawing/2014/main" id="{D34E3040-29AF-744A-B2B0-8A76C7F7C2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9158"/>
            <a:ext cx="5867400" cy="210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8" descr="Water">
            <a:extLst>
              <a:ext uri="{FF2B5EF4-FFF2-40B4-BE49-F238E27FC236}">
                <a16:creationId xmlns:a16="http://schemas.microsoft.com/office/drawing/2014/main" id="{5363F834-AAD2-604C-8E28-DACDBA690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762000"/>
            <a:ext cx="12588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1">
            <a:extLst>
              <a:ext uri="{FF2B5EF4-FFF2-40B4-BE49-F238E27FC236}">
                <a16:creationId xmlns:a16="http://schemas.microsoft.com/office/drawing/2014/main" id="{9B7F6724-065F-104D-B72B-D32A98292BF4}"/>
              </a:ext>
            </a:extLst>
          </p:cNvPr>
          <p:cNvSpPr>
            <a:spLocks noChangeArrowheads="1"/>
          </p:cNvSpPr>
          <p:nvPr/>
        </p:nvSpPr>
        <p:spPr bwMode="auto">
          <a:xfrm>
            <a:off x="5181600" y="6019800"/>
            <a:ext cx="274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dirty="0"/>
              <a:t> </a:t>
            </a:r>
          </a:p>
        </p:txBody>
      </p:sp>
      <p:pic>
        <p:nvPicPr>
          <p:cNvPr id="7" name="Picture 4" descr="MethaneHydrate-3.png">
            <a:extLst>
              <a:ext uri="{FF2B5EF4-FFF2-40B4-BE49-F238E27FC236}">
                <a16:creationId xmlns:a16="http://schemas.microsoft.com/office/drawing/2014/main" id="{3EC0F45E-B5A1-9C4F-ABF6-6A30763843A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905000"/>
            <a:ext cx="9169400" cy="478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F208975-EC1B-0644-B4B0-84BE6FA90395}"/>
              </a:ext>
            </a:extLst>
          </p:cNvPr>
          <p:cNvSpPr txBox="1"/>
          <p:nvPr/>
        </p:nvSpPr>
        <p:spPr>
          <a:xfrm>
            <a:off x="1371600" y="2743200"/>
            <a:ext cx="3962400" cy="523220"/>
          </a:xfrm>
          <a:prstGeom prst="rect">
            <a:avLst/>
          </a:prstGeom>
          <a:noFill/>
        </p:spPr>
        <p:txBody>
          <a:bodyPr wrap="square" rtlCol="0">
            <a:spAutoFit/>
          </a:bodyPr>
          <a:lstStyle/>
          <a:p>
            <a:r>
              <a:rPr lang="en-US" altLang="en-US" sz="2800" b="1" dirty="0"/>
              <a:t> Methane Hydrate </a:t>
            </a:r>
            <a:endParaRPr lang="en-US" sz="2800" b="1" dirty="0"/>
          </a:p>
        </p:txBody>
      </p:sp>
      <p:sp>
        <p:nvSpPr>
          <p:cNvPr id="3" name="TextBox 2">
            <a:extLst>
              <a:ext uri="{FF2B5EF4-FFF2-40B4-BE49-F238E27FC236}">
                <a16:creationId xmlns:a16="http://schemas.microsoft.com/office/drawing/2014/main" id="{5AED5A62-BA1E-8342-A38C-ECF032D84D0D}"/>
              </a:ext>
            </a:extLst>
          </p:cNvPr>
          <p:cNvSpPr txBox="1"/>
          <p:nvPr/>
        </p:nvSpPr>
        <p:spPr>
          <a:xfrm>
            <a:off x="1066800" y="376535"/>
            <a:ext cx="357790" cy="461665"/>
          </a:xfrm>
          <a:prstGeom prst="rect">
            <a:avLst/>
          </a:prstGeom>
          <a:noFill/>
        </p:spPr>
        <p:txBody>
          <a:bodyPr wrap="none" rtlCol="0">
            <a:spAutoFit/>
          </a:bodyPr>
          <a:lstStyle/>
          <a:p>
            <a:r>
              <a:rPr lang="en-US" dirty="0"/>
              <a:t>+</a:t>
            </a:r>
          </a:p>
        </p:txBody>
      </p:sp>
      <p:sp>
        <p:nvSpPr>
          <p:cNvPr id="4" name="TextBox 3">
            <a:extLst>
              <a:ext uri="{FF2B5EF4-FFF2-40B4-BE49-F238E27FC236}">
                <a16:creationId xmlns:a16="http://schemas.microsoft.com/office/drawing/2014/main" id="{7D160142-EBF4-1C4B-A9CF-7C8623105342}"/>
              </a:ext>
            </a:extLst>
          </p:cNvPr>
          <p:cNvSpPr txBox="1"/>
          <p:nvPr/>
        </p:nvSpPr>
        <p:spPr>
          <a:xfrm>
            <a:off x="228600" y="1371600"/>
            <a:ext cx="2065309" cy="400110"/>
          </a:xfrm>
          <a:prstGeom prst="rect">
            <a:avLst/>
          </a:prstGeom>
          <a:noFill/>
        </p:spPr>
        <p:txBody>
          <a:bodyPr wrap="none" rtlCol="0">
            <a:spAutoFit/>
          </a:bodyPr>
          <a:lstStyle/>
          <a:p>
            <a:r>
              <a:rPr lang="en-US" sz="2000" b="1" dirty="0"/>
              <a:t>Bipolar Molecule</a:t>
            </a:r>
          </a:p>
        </p:txBody>
      </p:sp>
    </p:spTree>
    <p:extLst>
      <p:ext uri="{BB962C8B-B14F-4D97-AF65-F5344CB8AC3E}">
        <p14:creationId xmlns:p14="http://schemas.microsoft.com/office/powerpoint/2010/main" val="1549166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2">
            <a:extLst>
              <a:ext uri="{FF2B5EF4-FFF2-40B4-BE49-F238E27FC236}">
                <a16:creationId xmlns:a16="http://schemas.microsoft.com/office/drawing/2014/main" id="{AC693EF2-7CC1-D24A-A7B4-47DEC7613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0058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8" name="Rectangle 3">
            <a:extLst>
              <a:ext uri="{FF2B5EF4-FFF2-40B4-BE49-F238E27FC236}">
                <a16:creationId xmlns:a16="http://schemas.microsoft.com/office/drawing/2014/main" id="{692BC247-4BBA-F04F-BF3B-4F3D21E4B236}"/>
              </a:ext>
            </a:extLst>
          </p:cNvPr>
          <p:cNvSpPr>
            <a:spLocks noChangeArrowheads="1"/>
          </p:cNvSpPr>
          <p:nvPr/>
        </p:nvSpPr>
        <p:spPr bwMode="auto">
          <a:xfrm>
            <a:off x="5029200" y="1524000"/>
            <a:ext cx="219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Grassland</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3">
            <a:extLst>
              <a:ext uri="{FF2B5EF4-FFF2-40B4-BE49-F238E27FC236}">
                <a16:creationId xmlns:a16="http://schemas.microsoft.com/office/drawing/2014/main" id="{A4499CDF-684A-FC40-9722-65337AB4F449}"/>
              </a:ext>
            </a:extLst>
          </p:cNvPr>
          <p:cNvSpPr>
            <a:spLocks noChangeArrowheads="1"/>
          </p:cNvSpPr>
          <p:nvPr/>
        </p:nvSpPr>
        <p:spPr bwMode="auto">
          <a:xfrm>
            <a:off x="5029200" y="1524000"/>
            <a:ext cx="2190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Grassland</a:t>
            </a:r>
          </a:p>
        </p:txBody>
      </p:sp>
      <p:pic>
        <p:nvPicPr>
          <p:cNvPr id="77826" name="Picture 1" descr="20_b.jpg">
            <a:extLst>
              <a:ext uri="{FF2B5EF4-FFF2-40B4-BE49-F238E27FC236}">
                <a16:creationId xmlns:a16="http://schemas.microsoft.com/office/drawing/2014/main" id="{7300D295-A355-EC4D-A6EA-F07ACCE089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221788" cy="685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a:extLst>
              <a:ext uri="{FF2B5EF4-FFF2-40B4-BE49-F238E27FC236}">
                <a16:creationId xmlns:a16="http://schemas.microsoft.com/office/drawing/2014/main" id="{EC7FDCA0-996F-1E44-BB13-65122A07E795}"/>
              </a:ext>
            </a:extLst>
          </p:cNvPr>
          <p:cNvSpPr>
            <a:spLocks noChangeArrowheads="1"/>
          </p:cNvSpPr>
          <p:nvPr/>
        </p:nvSpPr>
        <p:spPr bwMode="auto">
          <a:xfrm>
            <a:off x="152400" y="838200"/>
            <a:ext cx="2819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b="1"/>
              <a:t>Grassland</a:t>
            </a:r>
          </a:p>
          <a:p>
            <a:pPr>
              <a:lnSpc>
                <a:spcPct val="120000"/>
              </a:lnSpc>
              <a:spcBef>
                <a:spcPct val="0"/>
              </a:spcBef>
              <a:buFontTx/>
              <a:buNone/>
            </a:pPr>
            <a:r>
              <a:rPr lang="en-US" altLang="en-US" b="1"/>
              <a:t>        “Prairie”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3">
            <a:extLst>
              <a:ext uri="{FF2B5EF4-FFF2-40B4-BE49-F238E27FC236}">
                <a16:creationId xmlns:a16="http://schemas.microsoft.com/office/drawing/2014/main" id="{0BD0E1FE-CF5D-5F41-A4D9-EAC4EA76671D}"/>
              </a:ext>
            </a:extLst>
          </p:cNvPr>
          <p:cNvSpPr>
            <a:spLocks noChangeArrowheads="1"/>
          </p:cNvSpPr>
          <p:nvPr/>
        </p:nvSpPr>
        <p:spPr bwMode="auto">
          <a:xfrm>
            <a:off x="1600200" y="32004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3600" b="1"/>
          </a:p>
        </p:txBody>
      </p:sp>
      <p:pic>
        <p:nvPicPr>
          <p:cNvPr id="79874" name="Picture 1" descr="Deserts.jpg">
            <a:extLst>
              <a:ext uri="{FF2B5EF4-FFF2-40B4-BE49-F238E27FC236}">
                <a16:creationId xmlns:a16="http://schemas.microsoft.com/office/drawing/2014/main" id="{5D375B3A-1765-6044-99FA-9D262803299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2050"/>
            <a:ext cx="91440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Box 1">
            <a:extLst>
              <a:ext uri="{FF2B5EF4-FFF2-40B4-BE49-F238E27FC236}">
                <a16:creationId xmlns:a16="http://schemas.microsoft.com/office/drawing/2014/main" id="{5BA2D7AC-ACB5-5844-A690-E1ED3162A9D7}"/>
              </a:ext>
            </a:extLst>
          </p:cNvPr>
          <p:cNvSpPr txBox="1">
            <a:spLocks noChangeArrowheads="1"/>
          </p:cNvSpPr>
          <p:nvPr/>
        </p:nvSpPr>
        <p:spPr bwMode="auto">
          <a:xfrm>
            <a:off x="2667000" y="330200"/>
            <a:ext cx="37909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b="1"/>
              <a:t>Deserts of the World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a:extLst>
              <a:ext uri="{FF2B5EF4-FFF2-40B4-BE49-F238E27FC236}">
                <a16:creationId xmlns:a16="http://schemas.microsoft.com/office/drawing/2014/main" id="{1C88BA17-9203-8741-90C5-2AA9CD2FD3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TextBox 3">
            <a:extLst>
              <a:ext uri="{FF2B5EF4-FFF2-40B4-BE49-F238E27FC236}">
                <a16:creationId xmlns:a16="http://schemas.microsoft.com/office/drawing/2014/main" id="{991505C4-28D3-2B44-B64A-8EA267F98F3F}"/>
              </a:ext>
            </a:extLst>
          </p:cNvPr>
          <p:cNvSpPr txBox="1">
            <a:spLocks noChangeArrowheads="1"/>
          </p:cNvSpPr>
          <p:nvPr/>
        </p:nvSpPr>
        <p:spPr bwMode="auto">
          <a:xfrm>
            <a:off x="5562600" y="5181600"/>
            <a:ext cx="335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Atacama Desert</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2" descr="namib_desert_pictures">
            <a:extLst>
              <a:ext uri="{FF2B5EF4-FFF2-40B4-BE49-F238E27FC236}">
                <a16:creationId xmlns:a16="http://schemas.microsoft.com/office/drawing/2014/main" id="{5A74FCC5-9AE7-CA40-A8B5-06D41C54A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0"/>
            <a:ext cx="12573000" cy="903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6" name="Rectangle 3">
            <a:extLst>
              <a:ext uri="{FF2B5EF4-FFF2-40B4-BE49-F238E27FC236}">
                <a16:creationId xmlns:a16="http://schemas.microsoft.com/office/drawing/2014/main" id="{2677E191-650E-6E44-8B61-BF8D9A8678EF}"/>
              </a:ext>
            </a:extLst>
          </p:cNvPr>
          <p:cNvSpPr>
            <a:spLocks noChangeArrowheads="1"/>
          </p:cNvSpPr>
          <p:nvPr/>
        </p:nvSpPr>
        <p:spPr bwMode="auto">
          <a:xfrm>
            <a:off x="1600200" y="3200400"/>
            <a:ext cx="2889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Namib Desert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2" descr="desert">
            <a:extLst>
              <a:ext uri="{FF2B5EF4-FFF2-40B4-BE49-F238E27FC236}">
                <a16:creationId xmlns:a16="http://schemas.microsoft.com/office/drawing/2014/main" id="{C69CFE2E-0507-3449-9843-0FBE52A14F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81200"/>
            <a:ext cx="14347825" cy="1076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4" name="Rectangle 4">
            <a:extLst>
              <a:ext uri="{FF2B5EF4-FFF2-40B4-BE49-F238E27FC236}">
                <a16:creationId xmlns:a16="http://schemas.microsoft.com/office/drawing/2014/main" id="{C3C7F885-0BFC-CF4C-A0D4-CD089CDF26EE}"/>
              </a:ext>
            </a:extLst>
          </p:cNvPr>
          <p:cNvSpPr>
            <a:spLocks noChangeArrowheads="1"/>
          </p:cNvSpPr>
          <p:nvPr/>
        </p:nvSpPr>
        <p:spPr bwMode="auto">
          <a:xfrm>
            <a:off x="2209800" y="3657600"/>
            <a:ext cx="2965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Sahara Desert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1">
            <a:extLst>
              <a:ext uri="{FF2B5EF4-FFF2-40B4-BE49-F238E27FC236}">
                <a16:creationId xmlns:a16="http://schemas.microsoft.com/office/drawing/2014/main" id="{B6B15277-C108-9F47-8E55-14F4A2C4A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375775"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2" name="TextBox 2">
            <a:extLst>
              <a:ext uri="{FF2B5EF4-FFF2-40B4-BE49-F238E27FC236}">
                <a16:creationId xmlns:a16="http://schemas.microsoft.com/office/drawing/2014/main" id="{2AE963DE-4212-6848-A206-501BF90892C3}"/>
              </a:ext>
            </a:extLst>
          </p:cNvPr>
          <p:cNvSpPr txBox="1">
            <a:spLocks noChangeArrowheads="1"/>
          </p:cNvSpPr>
          <p:nvPr/>
        </p:nvSpPr>
        <p:spPr bwMode="auto">
          <a:xfrm>
            <a:off x="5181600" y="4800600"/>
            <a:ext cx="25574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Gobi Desert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a:extLst>
              <a:ext uri="{FF2B5EF4-FFF2-40B4-BE49-F238E27FC236}">
                <a16:creationId xmlns:a16="http://schemas.microsoft.com/office/drawing/2014/main" id="{93D88D14-B144-5B49-80AF-67037D556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TextBox 2">
            <a:extLst>
              <a:ext uri="{FF2B5EF4-FFF2-40B4-BE49-F238E27FC236}">
                <a16:creationId xmlns:a16="http://schemas.microsoft.com/office/drawing/2014/main" id="{9F52F87D-C17A-2541-BC94-A894DF387456}"/>
              </a:ext>
            </a:extLst>
          </p:cNvPr>
          <p:cNvSpPr txBox="1">
            <a:spLocks noChangeArrowheads="1"/>
          </p:cNvSpPr>
          <p:nvPr/>
        </p:nvSpPr>
        <p:spPr bwMode="auto">
          <a:xfrm>
            <a:off x="4419600" y="5867400"/>
            <a:ext cx="30956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t>Kalahari Desert</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pic>
        <p:nvPicPr>
          <p:cNvPr id="89090" name="Picture 1">
            <a:extLst>
              <a:ext uri="{FF2B5EF4-FFF2-40B4-BE49-F238E27FC236}">
                <a16:creationId xmlns:a16="http://schemas.microsoft.com/office/drawing/2014/main" id="{90E39BE7-17A3-CF4F-828E-ED7D7EC9E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813"/>
            <a:ext cx="9144000" cy="624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Box 2">
            <a:extLst>
              <a:ext uri="{FF2B5EF4-FFF2-40B4-BE49-F238E27FC236}">
                <a16:creationId xmlns:a16="http://schemas.microsoft.com/office/drawing/2014/main" id="{D3FAEC9E-6EC8-9E40-AC51-9834E6CA1DF8}"/>
              </a:ext>
            </a:extLst>
          </p:cNvPr>
          <p:cNvSpPr txBox="1">
            <a:spLocks noChangeArrowheads="1"/>
          </p:cNvSpPr>
          <p:nvPr/>
        </p:nvSpPr>
        <p:spPr bwMode="auto">
          <a:xfrm>
            <a:off x="5715000" y="5502275"/>
            <a:ext cx="30956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a:solidFill>
                  <a:srgbClr val="FFC000"/>
                </a:solidFill>
              </a:rPr>
              <a:t>Kalahari Desert</a:t>
            </a:r>
          </a:p>
          <a:p>
            <a:pPr>
              <a:spcBef>
                <a:spcPct val="0"/>
              </a:spcBef>
              <a:buFontTx/>
              <a:buNone/>
            </a:pPr>
            <a:endParaRPr lang="en-US" altLang="en-US" sz="24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a:extLst>
              <a:ext uri="{FF2B5EF4-FFF2-40B4-BE49-F238E27FC236}">
                <a16:creationId xmlns:a16="http://schemas.microsoft.com/office/drawing/2014/main" id="{8E43EA88-4774-3544-91D6-4CF2E951C6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TextBox 2">
            <a:extLst>
              <a:ext uri="{FF2B5EF4-FFF2-40B4-BE49-F238E27FC236}">
                <a16:creationId xmlns:a16="http://schemas.microsoft.com/office/drawing/2014/main" id="{279310C8-2887-0C44-8FE2-E6DDF94D452D}"/>
              </a:ext>
            </a:extLst>
          </p:cNvPr>
          <p:cNvSpPr txBox="1">
            <a:spLocks noChangeArrowheads="1"/>
          </p:cNvSpPr>
          <p:nvPr/>
        </p:nvSpPr>
        <p:spPr bwMode="auto">
          <a:xfrm>
            <a:off x="5029200" y="838200"/>
            <a:ext cx="3946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Great Basin Desert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3">
            <a:extLst>
              <a:ext uri="{FF2B5EF4-FFF2-40B4-BE49-F238E27FC236}">
                <a16:creationId xmlns:a16="http://schemas.microsoft.com/office/drawing/2014/main" id="{64BAA8C4-C730-344E-9DE2-DD92D80A1033}"/>
              </a:ext>
            </a:extLst>
          </p:cNvPr>
          <p:cNvSpPr>
            <a:spLocks noChangeArrowheads="1"/>
          </p:cNvSpPr>
          <p:nvPr/>
        </p:nvSpPr>
        <p:spPr bwMode="auto">
          <a:xfrm>
            <a:off x="7834313" y="557688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1800"/>
          </a:p>
        </p:txBody>
      </p:sp>
      <p:sp>
        <p:nvSpPr>
          <p:cNvPr id="115715" name="Rectangle 1">
            <a:extLst>
              <a:ext uri="{FF2B5EF4-FFF2-40B4-BE49-F238E27FC236}">
                <a16:creationId xmlns:a16="http://schemas.microsoft.com/office/drawing/2014/main" id="{87F4E4AE-ACAB-3F49-B31E-A306CAD6E7F0}"/>
              </a:ext>
            </a:extLst>
          </p:cNvPr>
          <p:cNvSpPr>
            <a:spLocks noChangeArrowheads="1"/>
          </p:cNvSpPr>
          <p:nvPr/>
        </p:nvSpPr>
        <p:spPr bwMode="auto">
          <a:xfrm>
            <a:off x="1371600" y="1014413"/>
            <a:ext cx="66294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1500"/>
          </a:p>
        </p:txBody>
      </p:sp>
      <p:pic>
        <p:nvPicPr>
          <p:cNvPr id="115716" name="Picture 4" descr="Clathrate2.jpg">
            <a:extLst>
              <a:ext uri="{FF2B5EF4-FFF2-40B4-BE49-F238E27FC236}">
                <a16:creationId xmlns:a16="http://schemas.microsoft.com/office/drawing/2014/main" id="{A9416E0A-AE71-BA46-B978-0AAE24A5EF1B}"/>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58000" y="990600"/>
            <a:ext cx="1578769"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5" descr="Clathrate.jpg">
            <a:extLst>
              <a:ext uri="{FF2B5EF4-FFF2-40B4-BE49-F238E27FC236}">
                <a16:creationId xmlns:a16="http://schemas.microsoft.com/office/drawing/2014/main" id="{895CFBA7-EE69-0E48-AF97-A3B2C723DEA4}"/>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05600" y="3429000"/>
            <a:ext cx="1947863"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8" name="TextBox 6">
            <a:extLst>
              <a:ext uri="{FF2B5EF4-FFF2-40B4-BE49-F238E27FC236}">
                <a16:creationId xmlns:a16="http://schemas.microsoft.com/office/drawing/2014/main" id="{C658B6AE-BD48-6F49-9FE4-743702BEFAA3}"/>
              </a:ext>
            </a:extLst>
          </p:cNvPr>
          <p:cNvSpPr txBox="1">
            <a:spLocks noChangeArrowheads="1"/>
          </p:cNvSpPr>
          <p:nvPr/>
        </p:nvSpPr>
        <p:spPr bwMode="auto">
          <a:xfrm>
            <a:off x="1676400" y="609600"/>
            <a:ext cx="4191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dirty="0">
                <a:solidFill>
                  <a:srgbClr val="FFC000"/>
                </a:solidFill>
              </a:rPr>
              <a:t>Methane Hydrate</a:t>
            </a:r>
          </a:p>
          <a:p>
            <a:pPr>
              <a:spcBef>
                <a:spcPct val="0"/>
              </a:spcBef>
              <a:buFontTx/>
              <a:buNone/>
            </a:pPr>
            <a:endParaRPr lang="en-US" altLang="en-US" sz="1800" dirty="0">
              <a:solidFill>
                <a:srgbClr val="FFCF91"/>
              </a:solidFill>
            </a:endParaRPr>
          </a:p>
        </p:txBody>
      </p:sp>
      <p:pic>
        <p:nvPicPr>
          <p:cNvPr id="115719" name="Picture 7" descr="ClathrateBurning.jpg">
            <a:extLst>
              <a:ext uri="{FF2B5EF4-FFF2-40B4-BE49-F238E27FC236}">
                <a16:creationId xmlns:a16="http://schemas.microsoft.com/office/drawing/2014/main" id="{50099BDF-ED22-3B4E-9864-23E0E7BC9C8A}"/>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1000" y="1828800"/>
            <a:ext cx="62456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Box 1">
            <a:extLst>
              <a:ext uri="{FF2B5EF4-FFF2-40B4-BE49-F238E27FC236}">
                <a16:creationId xmlns:a16="http://schemas.microsoft.com/office/drawing/2014/main" id="{43A8B65A-22F7-0A42-B27E-862F1E40DA8F}"/>
              </a:ext>
            </a:extLst>
          </p:cNvPr>
          <p:cNvSpPr txBox="1">
            <a:spLocks noChangeArrowheads="1"/>
          </p:cNvSpPr>
          <p:nvPr/>
        </p:nvSpPr>
        <p:spPr bwMode="auto">
          <a:xfrm>
            <a:off x="1447800" y="2057400"/>
            <a:ext cx="3478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dirty="0">
                <a:solidFill>
                  <a:srgbClr val="FFC000"/>
                </a:solidFill>
              </a:rPr>
              <a:t>CH</a:t>
            </a:r>
            <a:r>
              <a:rPr lang="en-US" altLang="en-US" sz="2000" baseline="-25000" dirty="0">
                <a:solidFill>
                  <a:srgbClr val="FFC000"/>
                </a:solidFill>
              </a:rPr>
              <a:t>4</a:t>
            </a:r>
            <a:r>
              <a:rPr lang="en-US" altLang="en-US" sz="2000" dirty="0">
                <a:solidFill>
                  <a:srgbClr val="FFC000"/>
                </a:solidFill>
              </a:rPr>
              <a:t> + O</a:t>
            </a:r>
            <a:r>
              <a:rPr lang="en-US" altLang="en-US" sz="2000" baseline="-25000" dirty="0">
                <a:solidFill>
                  <a:srgbClr val="FFC000"/>
                </a:solidFill>
              </a:rPr>
              <a:t>2</a:t>
            </a:r>
            <a:r>
              <a:rPr lang="en-US" altLang="en-US" sz="2000" dirty="0">
                <a:solidFill>
                  <a:srgbClr val="FFC000"/>
                </a:solidFill>
              </a:rPr>
              <a:t> </a:t>
            </a:r>
            <a:r>
              <a:rPr lang="en-US" altLang="en-US" sz="2000" dirty="0">
                <a:solidFill>
                  <a:srgbClr val="FFC000"/>
                </a:solidFill>
                <a:sym typeface="Wingdings" pitchFamily="2" charset="2"/>
              </a:rPr>
              <a:t> CO</a:t>
            </a:r>
            <a:r>
              <a:rPr lang="en-US" altLang="en-US" sz="2000" baseline="-25000" dirty="0">
                <a:solidFill>
                  <a:srgbClr val="FFC000"/>
                </a:solidFill>
              </a:rPr>
              <a:t>2</a:t>
            </a:r>
            <a:r>
              <a:rPr lang="en-US" altLang="en-US" sz="2000" dirty="0">
                <a:solidFill>
                  <a:srgbClr val="FFC000"/>
                </a:solidFill>
                <a:sym typeface="Wingdings" pitchFamily="2" charset="2"/>
              </a:rPr>
              <a:t> + H</a:t>
            </a:r>
            <a:r>
              <a:rPr lang="en-US" altLang="en-US" sz="2000" baseline="-25000" dirty="0">
                <a:solidFill>
                  <a:srgbClr val="FFC000"/>
                </a:solidFill>
              </a:rPr>
              <a:t>2</a:t>
            </a:r>
            <a:r>
              <a:rPr lang="en-US" altLang="en-US" sz="2000" dirty="0">
                <a:solidFill>
                  <a:srgbClr val="FFC000"/>
                </a:solidFill>
                <a:sym typeface="Wingdings" pitchFamily="2" charset="2"/>
              </a:rPr>
              <a:t>O + Heat</a:t>
            </a:r>
            <a:endParaRPr lang="en-US" altLang="en-US" sz="2000" dirty="0">
              <a:solidFill>
                <a:srgbClr val="FFC000"/>
              </a:solidFill>
            </a:endParaRPr>
          </a:p>
        </p:txBody>
      </p:sp>
    </p:spTree>
    <p:extLst>
      <p:ext uri="{BB962C8B-B14F-4D97-AF65-F5344CB8AC3E}">
        <p14:creationId xmlns:p14="http://schemas.microsoft.com/office/powerpoint/2010/main" val="1760431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id="{2B9DECC0-1FEA-5545-B155-27D966995720}"/>
              </a:ext>
            </a:extLst>
          </p:cNvPr>
          <p:cNvSpPr>
            <a:spLocks noChangeArrowheads="1"/>
          </p:cNvSpPr>
          <p:nvPr/>
        </p:nvSpPr>
        <p:spPr bwMode="auto">
          <a:xfrm>
            <a:off x="-3886200" y="1981200"/>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91138" name="Picture 2">
            <a:extLst>
              <a:ext uri="{FF2B5EF4-FFF2-40B4-BE49-F238E27FC236}">
                <a16:creationId xmlns:a16="http://schemas.microsoft.com/office/drawing/2014/main" id="{DB23ECFF-C873-1B44-A831-27CE711773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10812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12D89CD-9FED-0D4D-99CF-30516E238CA7}"/>
              </a:ext>
            </a:extLst>
          </p:cNvPr>
          <p:cNvSpPr txBox="1"/>
          <p:nvPr/>
        </p:nvSpPr>
        <p:spPr>
          <a:xfrm>
            <a:off x="298450" y="838200"/>
            <a:ext cx="4044950" cy="1016000"/>
          </a:xfrm>
          <a:prstGeom prst="rect">
            <a:avLst/>
          </a:prstGeom>
          <a:noFill/>
        </p:spPr>
        <p:txBody>
          <a:bodyPr wrap="none">
            <a:spAutoFit/>
          </a:bodyPr>
          <a:lstStyle/>
          <a:p>
            <a:pPr>
              <a:defRPr/>
            </a:pPr>
            <a:r>
              <a:rPr lang="en-US" sz="3600" b="1" dirty="0" err="1">
                <a:solidFill>
                  <a:srgbClr val="000000"/>
                </a:solidFill>
                <a:latin typeface="+mj-lt"/>
              </a:rPr>
              <a:t>Chihuahuan</a:t>
            </a:r>
            <a:r>
              <a:rPr lang="en-US" sz="3600" b="1" dirty="0">
                <a:solidFill>
                  <a:srgbClr val="000000"/>
                </a:solidFill>
                <a:latin typeface="+mj-lt"/>
              </a:rPr>
              <a:t> Desert</a:t>
            </a:r>
            <a:endParaRPr lang="en-US" sz="3600" dirty="0">
              <a:latin typeface="+mj-lt"/>
            </a:endParaRPr>
          </a:p>
          <a:p>
            <a:pPr>
              <a:defRPr/>
            </a:pP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2" descr="SonoranDesert">
            <a:extLst>
              <a:ext uri="{FF2B5EF4-FFF2-40B4-BE49-F238E27FC236}">
                <a16:creationId xmlns:a16="http://schemas.microsoft.com/office/drawing/2014/main" id="{C70C8603-9EEB-274A-AD40-B126294451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3">
            <a:extLst>
              <a:ext uri="{FF2B5EF4-FFF2-40B4-BE49-F238E27FC236}">
                <a16:creationId xmlns:a16="http://schemas.microsoft.com/office/drawing/2014/main" id="{469727A5-DA66-0A49-BC26-ACE9D451646F}"/>
              </a:ext>
            </a:extLst>
          </p:cNvPr>
          <p:cNvSpPr>
            <a:spLocks noChangeArrowheads="1"/>
          </p:cNvSpPr>
          <p:nvPr/>
        </p:nvSpPr>
        <p:spPr bwMode="auto">
          <a:xfrm>
            <a:off x="5029200" y="914400"/>
            <a:ext cx="3219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Sonoran Desert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Redsands">
            <a:extLst>
              <a:ext uri="{FF2B5EF4-FFF2-40B4-BE49-F238E27FC236}">
                <a16:creationId xmlns:a16="http://schemas.microsoft.com/office/drawing/2014/main" id="{1DEA602A-ABE1-7141-BAD3-B53E6388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8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Rectangle 3">
            <a:extLst>
              <a:ext uri="{FF2B5EF4-FFF2-40B4-BE49-F238E27FC236}">
                <a16:creationId xmlns:a16="http://schemas.microsoft.com/office/drawing/2014/main" id="{179DE9D8-3C2C-514C-8BCF-16E954E211A0}"/>
              </a:ext>
            </a:extLst>
          </p:cNvPr>
          <p:cNvSpPr>
            <a:spLocks noChangeArrowheads="1"/>
          </p:cNvSpPr>
          <p:nvPr/>
        </p:nvSpPr>
        <p:spPr bwMode="auto">
          <a:xfrm>
            <a:off x="1676400" y="609600"/>
            <a:ext cx="64817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3600" b="1"/>
              <a:t>Great Victoria Desert, Australia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026">
            <a:extLst>
              <a:ext uri="{FF2B5EF4-FFF2-40B4-BE49-F238E27FC236}">
                <a16:creationId xmlns:a16="http://schemas.microsoft.com/office/drawing/2014/main" id="{0E7327C4-901E-9D4E-9526-48840A65E404}"/>
              </a:ext>
            </a:extLst>
          </p:cNvPr>
          <p:cNvSpPr>
            <a:spLocks noGrp="1" noChangeArrowheads="1"/>
          </p:cNvSpPr>
          <p:nvPr>
            <p:ph type="title"/>
          </p:nvPr>
        </p:nvSpPr>
        <p:spPr>
          <a:xfrm>
            <a:off x="-457200" y="-228600"/>
            <a:ext cx="9829800" cy="6858000"/>
          </a:xfrm>
          <a:solidFill>
            <a:srgbClr val="FFF8FB">
              <a:alpha val="50195"/>
            </a:srgbClr>
          </a:solidFill>
        </p:spPr>
        <p:txBody>
          <a:bodyPr/>
          <a:lstStyle/>
          <a:p>
            <a:pPr algn="l" eaLnBrk="1" hangingPunct="1">
              <a:lnSpc>
                <a:spcPct val="125000"/>
              </a:lnSpc>
            </a:pPr>
            <a:r>
              <a:rPr lang="en-US" altLang="en-US" sz="2800" b="1">
                <a:solidFill>
                  <a:schemeClr val="tx1"/>
                </a:solidFill>
              </a:rPr>
              <a:t>	</a:t>
            </a:r>
            <a:r>
              <a:rPr lang="en-US" altLang="en-US" sz="3200" b="1">
                <a:solidFill>
                  <a:schemeClr val="tx1"/>
                </a:solidFill>
              </a:rPr>
              <a:t>History and Biogeography</a:t>
            </a:r>
            <a:br>
              <a:rPr lang="en-US" altLang="en-US" sz="2800" b="1">
                <a:solidFill>
                  <a:schemeClr val="tx1"/>
                </a:solidFill>
              </a:rPr>
            </a:br>
            <a:r>
              <a:rPr lang="en-US" altLang="en-US" sz="2800">
                <a:solidFill>
                  <a:schemeClr val="tx1"/>
                </a:solidFill>
              </a:rPr>
              <a:t>		</a:t>
            </a:r>
            <a:r>
              <a:rPr lang="en-US" altLang="en-US" sz="2400">
                <a:solidFill>
                  <a:schemeClr val="tx1"/>
                </a:solidFill>
              </a:rPr>
              <a:t>Self-replicating molecular assemblages</a:t>
            </a:r>
            <a:br>
              <a:rPr lang="en-US" altLang="en-US" sz="2400">
                <a:solidFill>
                  <a:schemeClr val="tx1"/>
                </a:solidFill>
              </a:rPr>
            </a:br>
            <a:r>
              <a:rPr lang="en-US" altLang="en-US" sz="2400">
                <a:solidFill>
                  <a:schemeClr val="tx1"/>
                </a:solidFill>
              </a:rPr>
              <a:t>		Geological Past</a:t>
            </a:r>
            <a:br>
              <a:rPr lang="en-US" altLang="en-US" sz="2400">
                <a:solidFill>
                  <a:schemeClr val="tx1"/>
                </a:solidFill>
              </a:rPr>
            </a:br>
            <a:r>
              <a:rPr lang="en-US" altLang="en-US" sz="2400">
                <a:solidFill>
                  <a:schemeClr val="tx1"/>
                </a:solidFill>
              </a:rPr>
              <a:t>		Shrinking, buckling Earth, Polarity Reversals				Paleoclimatology: Milankovitch cycles</a:t>
            </a:r>
            <a:br>
              <a:rPr lang="en-US" altLang="en-US" sz="2400">
                <a:solidFill>
                  <a:schemeClr val="tx1"/>
                </a:solidFill>
              </a:rPr>
            </a:br>
            <a:r>
              <a:rPr lang="en-US" altLang="en-US" sz="2400">
                <a:solidFill>
                  <a:schemeClr val="tx1"/>
                </a:solidFill>
              </a:rPr>
              <a:t>		Eustatic (world wide) sea level changes</a:t>
            </a:r>
            <a:br>
              <a:rPr lang="en-US" altLang="en-US" sz="2400">
                <a:solidFill>
                  <a:schemeClr val="tx1"/>
                </a:solidFill>
              </a:rPr>
            </a:br>
            <a:r>
              <a:rPr lang="en-US" altLang="en-US" sz="2400">
                <a:solidFill>
                  <a:schemeClr val="tx1"/>
                </a:solidFill>
              </a:rPr>
              <a:t>		Palynology (fossil pollen profiles)</a:t>
            </a:r>
            <a:br>
              <a:rPr lang="en-US" altLang="en-US" sz="2400">
                <a:solidFill>
                  <a:schemeClr val="tx1"/>
                </a:solidFill>
              </a:rPr>
            </a:br>
            <a:r>
              <a:rPr lang="en-US" altLang="en-US" sz="2400">
                <a:solidFill>
                  <a:schemeClr val="tx1"/>
                </a:solidFill>
              </a:rPr>
              <a:t>		Radioisotope dating (half life, C</a:t>
            </a:r>
            <a:r>
              <a:rPr lang="en-US" altLang="en-US" sz="2400" baseline="-25000">
                <a:solidFill>
                  <a:schemeClr val="tx1"/>
                </a:solidFill>
              </a:rPr>
              <a:t>14</a:t>
            </a:r>
            <a:r>
              <a:rPr lang="en-US" altLang="en-US" sz="2400">
                <a:solidFill>
                  <a:schemeClr val="tx1"/>
                </a:solidFill>
              </a:rPr>
              <a:t> carbon 14)</a:t>
            </a:r>
            <a:br>
              <a:rPr lang="en-US" altLang="en-US" sz="2400">
                <a:solidFill>
                  <a:schemeClr val="tx1"/>
                </a:solidFill>
              </a:rPr>
            </a:br>
            <a:r>
              <a:rPr lang="en-US" altLang="en-US" sz="2400">
                <a:solidFill>
                  <a:schemeClr val="tx1"/>
                </a:solidFill>
              </a:rPr>
              <a:t>		Geological time scale</a:t>
            </a:r>
            <a:br>
              <a:rPr lang="en-US" altLang="en-US" sz="2400">
                <a:solidFill>
                  <a:schemeClr val="tx1"/>
                </a:solidFill>
              </a:rPr>
            </a:br>
            <a:r>
              <a:rPr lang="en-US" altLang="en-US" sz="2400">
                <a:solidFill>
                  <a:schemeClr val="tx1"/>
                </a:solidFill>
              </a:rPr>
              <a:t>		Boundaries marked by extinctions</a:t>
            </a:r>
            <a:br>
              <a:rPr lang="en-US" altLang="en-US" sz="2400">
                <a:solidFill>
                  <a:schemeClr val="tx1"/>
                </a:solidFill>
              </a:rPr>
            </a:br>
            <a:r>
              <a:rPr lang="en-US" altLang="en-US" sz="2400">
                <a:solidFill>
                  <a:schemeClr val="tx1"/>
                </a:solidFill>
              </a:rPr>
              <a:t>		Asteroid impact, Chicxulub crater (iridium layer, 65 mya)</a:t>
            </a:r>
            <a:br>
              <a:rPr lang="en-US" altLang="en-US" sz="2400">
                <a:solidFill>
                  <a:schemeClr val="tx1"/>
                </a:solidFill>
              </a:rPr>
            </a:br>
            <a:r>
              <a:rPr lang="en-US" altLang="en-US" sz="2400">
                <a:solidFill>
                  <a:schemeClr val="tx1"/>
                </a:solidFill>
              </a:rPr>
              <a:t>		Pleistocene Megafauna</a:t>
            </a:r>
            <a:r>
              <a:rPr lang="ja-JP" altLang="en-US" sz="2400">
                <a:solidFill>
                  <a:schemeClr val="tx1"/>
                </a:solidFill>
              </a:rPr>
              <a:t>“</a:t>
            </a:r>
            <a:r>
              <a:rPr lang="en-US" altLang="ja-JP" sz="2400">
                <a:solidFill>
                  <a:schemeClr val="tx1"/>
                </a:solidFill>
              </a:rPr>
              <a:t>Overkill</a:t>
            </a:r>
            <a:r>
              <a:rPr lang="ja-JP" altLang="en-US" sz="2400">
                <a:solidFill>
                  <a:schemeClr val="tx1"/>
                </a:solidFill>
              </a:rPr>
              <a:t>”</a:t>
            </a:r>
            <a:r>
              <a:rPr lang="en-US" altLang="ja-JP" sz="2400">
                <a:solidFill>
                  <a:schemeClr val="tx1"/>
                </a:solidFill>
              </a:rPr>
              <a:t> hypothesis</a:t>
            </a:r>
            <a:endParaRPr lang="en-US" altLang="en-US" sz="2400" b="1">
              <a:solidFill>
                <a:schemeClr val="accent2"/>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26">
            <a:extLst>
              <a:ext uri="{FF2B5EF4-FFF2-40B4-BE49-F238E27FC236}">
                <a16:creationId xmlns:a16="http://schemas.microsoft.com/office/drawing/2014/main" id="{512A6BA1-C6FB-D446-A2E8-36D559C3A863}"/>
              </a:ext>
            </a:extLst>
          </p:cNvPr>
          <p:cNvSpPr>
            <a:spLocks noChangeArrowheads="1"/>
          </p:cNvSpPr>
          <p:nvPr/>
        </p:nvSpPr>
        <p:spPr bwMode="auto">
          <a:xfrm>
            <a:off x="3429000" y="2571750"/>
            <a:ext cx="419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pic>
        <p:nvPicPr>
          <p:cNvPr id="98306" name="Picture 1027">
            <a:extLst>
              <a:ext uri="{FF2B5EF4-FFF2-40B4-BE49-F238E27FC236}">
                <a16:creationId xmlns:a16="http://schemas.microsoft.com/office/drawing/2014/main" id="{DF5CA85B-9C9C-264A-B4A5-11EF69385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5088"/>
            <a:ext cx="8915400" cy="7388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extBox 1">
            <a:extLst>
              <a:ext uri="{FF2B5EF4-FFF2-40B4-BE49-F238E27FC236}">
                <a16:creationId xmlns:a16="http://schemas.microsoft.com/office/drawing/2014/main" id="{B26F4D18-9664-3B47-BF73-04653963539F}"/>
              </a:ext>
            </a:extLst>
          </p:cNvPr>
          <p:cNvSpPr txBox="1">
            <a:spLocks noChangeArrowheads="1"/>
          </p:cNvSpPr>
          <p:nvPr/>
        </p:nvSpPr>
        <p:spPr bwMode="auto">
          <a:xfrm>
            <a:off x="1066800" y="533400"/>
            <a:ext cx="52705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u="sng">
                <a:solidFill>
                  <a:srgbClr val="0070C0"/>
                </a:solidFill>
                <a:hlinkClick r:id="rId4"/>
              </a:rPr>
              <a:t>https://www.nytimes.com/interactive/2018/12/18/</a:t>
            </a:r>
          </a:p>
          <a:p>
            <a:pPr>
              <a:spcBef>
                <a:spcPct val="0"/>
              </a:spcBef>
              <a:buFontTx/>
              <a:buNone/>
            </a:pPr>
            <a:r>
              <a:rPr lang="en-US" altLang="en-US" sz="2000" u="sng">
                <a:solidFill>
                  <a:srgbClr val="0070C0"/>
                </a:solidFill>
                <a:hlinkClick r:id="rId4"/>
              </a:rPr>
              <a:t>climate/galapagos-islands-ocean-warming.html</a:t>
            </a:r>
            <a:endParaRPr lang="en-US" altLang="en-US" sz="2000">
              <a:solidFill>
                <a:srgbClr val="0070C0"/>
              </a:solidFill>
            </a:endParaRPr>
          </a:p>
          <a:p>
            <a:pPr>
              <a:spcBef>
                <a:spcPct val="0"/>
              </a:spcBef>
              <a:buFontTx/>
              <a:buNone/>
            </a:pPr>
            <a:endParaRPr lang="en-US" altLang="en-US" sz="24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26">
            <a:extLst>
              <a:ext uri="{FF2B5EF4-FFF2-40B4-BE49-F238E27FC236}">
                <a16:creationId xmlns:a16="http://schemas.microsoft.com/office/drawing/2014/main" id="{DD89C5E4-C1ED-C24E-BA0F-199499F88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4113" y="0"/>
            <a:ext cx="6835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2">
            <a:extLst>
              <a:ext uri="{FF2B5EF4-FFF2-40B4-BE49-F238E27FC236}">
                <a16:creationId xmlns:a16="http://schemas.microsoft.com/office/drawing/2014/main" id="{99433F36-C65B-D947-87F1-160768BDDD64}"/>
              </a:ext>
            </a:extLst>
          </p:cNvPr>
          <p:cNvSpPr>
            <a:spLocks noChangeArrowheads="1"/>
          </p:cNvSpPr>
          <p:nvPr/>
        </p:nvSpPr>
        <p:spPr bwMode="auto">
          <a:xfrm>
            <a:off x="228600" y="0"/>
            <a:ext cx="21596350" cy="727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			</a:t>
            </a:r>
            <a:r>
              <a:rPr lang="en-US" altLang="en-US" sz="2400" b="1"/>
              <a:t>The Geological Time Scale</a:t>
            </a:r>
          </a:p>
          <a:p>
            <a:pPr>
              <a:lnSpc>
                <a:spcPct val="55000"/>
              </a:lnSpc>
              <a:spcBef>
                <a:spcPct val="0"/>
              </a:spcBef>
              <a:buFontTx/>
              <a:buNone/>
            </a:pPr>
            <a:r>
              <a:rPr lang="en-US" altLang="en-US" sz="2000"/>
              <a:t>__________________________________________________________________                                                                                                          </a:t>
            </a:r>
          </a:p>
          <a:p>
            <a:pPr>
              <a:lnSpc>
                <a:spcPct val="90000"/>
              </a:lnSpc>
              <a:spcBef>
                <a:spcPct val="0"/>
              </a:spcBef>
              <a:buFontTx/>
              <a:buNone/>
            </a:pPr>
            <a:r>
              <a:rPr lang="en-US" altLang="en-US" sz="2000"/>
              <a:t>							Years in millions</a:t>
            </a:r>
          </a:p>
          <a:p>
            <a:pPr>
              <a:lnSpc>
                <a:spcPct val="90000"/>
              </a:lnSpc>
              <a:spcBef>
                <a:spcPct val="0"/>
              </a:spcBef>
              <a:buFontTx/>
              <a:buNone/>
            </a:pPr>
            <a:r>
              <a:rPr lang="en-US" altLang="en-US" sz="2000"/>
              <a:t>							since beginning of</a:t>
            </a:r>
          </a:p>
          <a:p>
            <a:pPr>
              <a:lnSpc>
                <a:spcPct val="90000"/>
              </a:lnSpc>
              <a:spcBef>
                <a:spcPct val="0"/>
              </a:spcBef>
              <a:buFontTx/>
              <a:buNone/>
            </a:pPr>
            <a:r>
              <a:rPr lang="en-US" altLang="en-US" sz="2000"/>
              <a:t>	Eras	  	Periods		Epochs		period or epoch</a:t>
            </a:r>
          </a:p>
          <a:p>
            <a:pPr>
              <a:lnSpc>
                <a:spcPct val="70000"/>
              </a:lnSpc>
              <a:spcBef>
                <a:spcPct val="0"/>
              </a:spcBef>
              <a:buFontTx/>
              <a:buNone/>
            </a:pPr>
            <a:r>
              <a:rPr lang="en-US" altLang="en-US" sz="2000"/>
              <a:t>__________________________________________________________________                                                                                                          </a:t>
            </a:r>
          </a:p>
          <a:p>
            <a:pPr>
              <a:lnSpc>
                <a:spcPct val="90000"/>
              </a:lnSpc>
              <a:spcBef>
                <a:spcPct val="0"/>
              </a:spcBef>
              <a:buFontTx/>
              <a:buNone/>
            </a:pPr>
            <a:r>
              <a:rPr lang="en-US" altLang="en-US" sz="2000"/>
              <a:t>			Quaternary	Recent			 0.1</a:t>
            </a:r>
          </a:p>
          <a:p>
            <a:pPr>
              <a:lnSpc>
                <a:spcPct val="90000"/>
              </a:lnSpc>
              <a:spcBef>
                <a:spcPct val="0"/>
              </a:spcBef>
              <a:buFontTx/>
              <a:buNone/>
            </a:pPr>
            <a:r>
              <a:rPr lang="en-US" altLang="en-US" sz="2000"/>
              <a:t>					</a:t>
            </a:r>
            <a:r>
              <a:rPr lang="en-US" altLang="en-US" sz="2000" u="sng"/>
              <a:t>Pleistocene		 1.6</a:t>
            </a:r>
            <a:endParaRPr lang="en-US" altLang="en-US" sz="2000"/>
          </a:p>
          <a:p>
            <a:pPr>
              <a:lnSpc>
                <a:spcPct val="90000"/>
              </a:lnSpc>
              <a:spcBef>
                <a:spcPct val="0"/>
              </a:spcBef>
              <a:buFontTx/>
              <a:buNone/>
            </a:pPr>
            <a:r>
              <a:rPr lang="en-US" altLang="en-US" sz="2000"/>
              <a:t>  	Cenozoic			Pliocene			    5</a:t>
            </a:r>
          </a:p>
          <a:p>
            <a:pPr>
              <a:lnSpc>
                <a:spcPct val="90000"/>
              </a:lnSpc>
              <a:spcBef>
                <a:spcPct val="0"/>
              </a:spcBef>
              <a:buFontTx/>
              <a:buNone/>
            </a:pPr>
            <a:r>
              <a:rPr lang="en-US" altLang="en-US" sz="2000"/>
              <a:t>					Miocene			   22</a:t>
            </a:r>
          </a:p>
          <a:p>
            <a:pPr>
              <a:lnSpc>
                <a:spcPct val="90000"/>
              </a:lnSpc>
              <a:spcBef>
                <a:spcPct val="0"/>
              </a:spcBef>
              <a:buFontTx/>
              <a:buNone/>
            </a:pPr>
            <a:r>
              <a:rPr lang="en-US" altLang="en-US" sz="2000"/>
              <a:t>			Tertiary		Oligocene		   36</a:t>
            </a:r>
          </a:p>
          <a:p>
            <a:pPr>
              <a:lnSpc>
                <a:spcPct val="90000"/>
              </a:lnSpc>
              <a:spcBef>
                <a:spcPct val="0"/>
              </a:spcBef>
              <a:buFontTx/>
              <a:buNone/>
            </a:pPr>
            <a:r>
              <a:rPr lang="en-US" altLang="en-US" sz="2000"/>
              <a:t>					Eocene			   55</a:t>
            </a:r>
          </a:p>
          <a:p>
            <a:pPr>
              <a:lnSpc>
                <a:spcPct val="90000"/>
              </a:lnSpc>
              <a:spcBef>
                <a:spcPct val="0"/>
              </a:spcBef>
              <a:buFontTx/>
              <a:buNone/>
            </a:pPr>
            <a:r>
              <a:rPr lang="en-US" altLang="en-US" sz="2000"/>
              <a:t>					Paleocene		   65</a:t>
            </a:r>
          </a:p>
          <a:p>
            <a:pPr>
              <a:lnSpc>
                <a:spcPct val="70000"/>
              </a:lnSpc>
              <a:spcBef>
                <a:spcPct val="0"/>
              </a:spcBef>
              <a:buFontTx/>
              <a:buNone/>
            </a:pPr>
            <a:r>
              <a:rPr lang="en-US" altLang="en-US" sz="2000"/>
              <a:t>__________________________________________________________________                                                                                                          	</a:t>
            </a:r>
          </a:p>
          <a:p>
            <a:pPr>
              <a:lnSpc>
                <a:spcPct val="85000"/>
              </a:lnSpc>
              <a:spcBef>
                <a:spcPct val="0"/>
              </a:spcBef>
              <a:buFontTx/>
              <a:buNone/>
            </a:pPr>
            <a:r>
              <a:rPr lang="en-US" altLang="en-US" sz="2000"/>
              <a:t>			Cretaceous		 		 144</a:t>
            </a:r>
          </a:p>
          <a:p>
            <a:pPr>
              <a:lnSpc>
                <a:spcPct val="85000"/>
              </a:lnSpc>
              <a:spcBef>
                <a:spcPct val="0"/>
              </a:spcBef>
              <a:buFontTx/>
              <a:buNone/>
            </a:pPr>
            <a:r>
              <a:rPr lang="en-US" altLang="en-US" sz="2000"/>
              <a:t>	Mesozoic	Jurassic		 			 192</a:t>
            </a:r>
          </a:p>
          <a:p>
            <a:pPr>
              <a:lnSpc>
                <a:spcPct val="85000"/>
              </a:lnSpc>
              <a:spcBef>
                <a:spcPct val="0"/>
              </a:spcBef>
              <a:buFontTx/>
              <a:buNone/>
            </a:pPr>
            <a:r>
              <a:rPr lang="en-US" altLang="en-US" sz="2000"/>
              <a:t>			Triassic					 245</a:t>
            </a:r>
          </a:p>
          <a:p>
            <a:pPr>
              <a:lnSpc>
                <a:spcPct val="70000"/>
              </a:lnSpc>
              <a:spcBef>
                <a:spcPct val="0"/>
              </a:spcBef>
              <a:buFontTx/>
              <a:buNone/>
            </a:pPr>
            <a:r>
              <a:rPr lang="en-US" altLang="en-US" sz="2000"/>
              <a:t>_________________________________________________________________                                                                                                          	</a:t>
            </a:r>
          </a:p>
          <a:p>
            <a:pPr>
              <a:lnSpc>
                <a:spcPct val="95000"/>
              </a:lnSpc>
              <a:spcBef>
                <a:spcPct val="0"/>
              </a:spcBef>
              <a:buFontTx/>
              <a:buNone/>
            </a:pPr>
            <a:r>
              <a:rPr lang="en-US" altLang="en-US" sz="2000"/>
              <a:t>			Permian		 			 290</a:t>
            </a:r>
          </a:p>
          <a:p>
            <a:pPr>
              <a:lnSpc>
                <a:spcPct val="85000"/>
              </a:lnSpc>
              <a:spcBef>
                <a:spcPct val="0"/>
              </a:spcBef>
              <a:buFontTx/>
              <a:buNone/>
            </a:pPr>
            <a:r>
              <a:rPr lang="en-US" altLang="en-US" sz="2000"/>
              <a:t>			Carboniferous				 360</a:t>
            </a:r>
          </a:p>
          <a:p>
            <a:pPr>
              <a:lnSpc>
                <a:spcPct val="85000"/>
              </a:lnSpc>
              <a:spcBef>
                <a:spcPct val="0"/>
              </a:spcBef>
              <a:buFontTx/>
              <a:buNone/>
            </a:pPr>
            <a:r>
              <a:rPr lang="en-US" altLang="en-US" sz="2000"/>
              <a:t>			Devonian				 408</a:t>
            </a:r>
          </a:p>
          <a:p>
            <a:pPr>
              <a:lnSpc>
                <a:spcPct val="85000"/>
              </a:lnSpc>
              <a:spcBef>
                <a:spcPct val="0"/>
              </a:spcBef>
              <a:buFontTx/>
              <a:buNone/>
            </a:pPr>
            <a:r>
              <a:rPr lang="en-US" altLang="en-US" sz="2000"/>
              <a:t>	Paleozoic	Silurian					 435</a:t>
            </a:r>
          </a:p>
          <a:p>
            <a:pPr>
              <a:lnSpc>
                <a:spcPct val="85000"/>
              </a:lnSpc>
              <a:spcBef>
                <a:spcPct val="0"/>
              </a:spcBef>
              <a:buFontTx/>
              <a:buNone/>
            </a:pPr>
            <a:r>
              <a:rPr lang="en-US" altLang="en-US" sz="2000"/>
              <a:t>			Ordivician				 485</a:t>
            </a:r>
          </a:p>
          <a:p>
            <a:pPr>
              <a:lnSpc>
                <a:spcPct val="85000"/>
              </a:lnSpc>
              <a:spcBef>
                <a:spcPct val="0"/>
              </a:spcBef>
              <a:buFontTx/>
              <a:buNone/>
            </a:pPr>
            <a:r>
              <a:rPr lang="en-US" altLang="en-US" sz="2000"/>
              <a:t>			Cambrian		 		 570</a:t>
            </a:r>
          </a:p>
          <a:p>
            <a:pPr>
              <a:lnSpc>
                <a:spcPct val="70000"/>
              </a:lnSpc>
              <a:spcBef>
                <a:spcPct val="0"/>
              </a:spcBef>
              <a:buFontTx/>
              <a:buNone/>
            </a:pPr>
            <a:r>
              <a:rPr lang="en-US" altLang="en-US" sz="2000"/>
              <a:t>__________________________________________________________________                                                                                                          	</a:t>
            </a:r>
          </a:p>
          <a:p>
            <a:pPr>
              <a:lnSpc>
                <a:spcPct val="85000"/>
              </a:lnSpc>
              <a:spcBef>
                <a:spcPct val="0"/>
              </a:spcBef>
              <a:buFontTx/>
              <a:buNone/>
            </a:pPr>
            <a:r>
              <a:rPr lang="en-US" altLang="en-US" sz="2000"/>
              <a:t>	Precambrian						4600</a:t>
            </a:r>
            <a:endParaRPr lang="en-US" altLang="en-US" sz="2400"/>
          </a:p>
          <a:p>
            <a:pPr>
              <a:spcBef>
                <a:spcPct val="0"/>
              </a:spcBef>
              <a:buFontTx/>
              <a:buNone/>
            </a:pPr>
            <a:r>
              <a:rPr lang="en-US" altLang="en-US" sz="2400"/>
              <a:t>____________________________________________________________</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6CF73CEF-96C7-C247-92A5-675FE15D66B4}"/>
              </a:ext>
            </a:extLst>
          </p:cNvPr>
          <p:cNvSpPr>
            <a:spLocks noChangeArrowheads="1"/>
          </p:cNvSpPr>
          <p:nvPr/>
        </p:nvSpPr>
        <p:spPr bwMode="auto">
          <a:xfrm>
            <a:off x="228600" y="0"/>
            <a:ext cx="21596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____________________________________________________________</a:t>
            </a:r>
          </a:p>
        </p:txBody>
      </p:sp>
      <p:pic>
        <p:nvPicPr>
          <p:cNvPr id="104450" name="Picture 1" descr="time-line.gif">
            <a:extLst>
              <a:ext uri="{FF2B5EF4-FFF2-40B4-BE49-F238E27FC236}">
                <a16:creationId xmlns:a16="http://schemas.microsoft.com/office/drawing/2014/main" id="{BDB3F892-F3F7-1B43-83C5-F4CE5F8CC6F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725" y="504825"/>
            <a:ext cx="9058275"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2" descr="Dino.gif">
            <a:extLst>
              <a:ext uri="{FF2B5EF4-FFF2-40B4-BE49-F238E27FC236}">
                <a16:creationId xmlns:a16="http://schemas.microsoft.com/office/drawing/2014/main" id="{FE655AE5-AA1E-6E45-8177-5BA23F7F8BD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flipH="1">
            <a:off x="3886200" y="1460500"/>
            <a:ext cx="23622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a:extLst>
              <a:ext uri="{FF2B5EF4-FFF2-40B4-BE49-F238E27FC236}">
                <a16:creationId xmlns:a16="http://schemas.microsoft.com/office/drawing/2014/main" id="{F7C13327-FEA5-6745-9E59-F939C35440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57200"/>
            <a:ext cx="8686800" cy="561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8" name="TextBox 1">
            <a:extLst>
              <a:ext uri="{FF2B5EF4-FFF2-40B4-BE49-F238E27FC236}">
                <a16:creationId xmlns:a16="http://schemas.microsoft.com/office/drawing/2014/main" id="{4507DB4C-C0E0-2247-89F9-ED4B58B5CD57}"/>
              </a:ext>
            </a:extLst>
          </p:cNvPr>
          <p:cNvSpPr txBox="1">
            <a:spLocks noChangeArrowheads="1"/>
          </p:cNvSpPr>
          <p:nvPr/>
        </p:nvSpPr>
        <p:spPr bwMode="auto">
          <a:xfrm>
            <a:off x="685800" y="6248400"/>
            <a:ext cx="7713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t>Ward, P. D. 2006. Impact from the deep. Scientific American 295, 64–71.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descr="ti_KT_Boundary_02_00.jpg">
            <a:extLst>
              <a:ext uri="{FF2B5EF4-FFF2-40B4-BE49-F238E27FC236}">
                <a16:creationId xmlns:a16="http://schemas.microsoft.com/office/drawing/2014/main" id="{E2F09CC8-CFAF-464B-8061-DB3AAB2456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48164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6" name="Picture 2" descr="cretmap.gif">
            <a:extLst>
              <a:ext uri="{FF2B5EF4-FFF2-40B4-BE49-F238E27FC236}">
                <a16:creationId xmlns:a16="http://schemas.microsoft.com/office/drawing/2014/main" id="{E0ED8AB0-E8D4-8649-BB2D-413C7A4A78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113"/>
            <a:ext cx="4368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6" descr="1.jpg">
            <a:extLst>
              <a:ext uri="{FF2B5EF4-FFF2-40B4-BE49-F238E27FC236}">
                <a16:creationId xmlns:a16="http://schemas.microsoft.com/office/drawing/2014/main" id="{111F43DB-91E3-6646-83C1-CDC5788E70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283075"/>
            <a:ext cx="418147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4" descr="414861a-f1.2.jpg">
            <a:extLst>
              <a:ext uri="{FF2B5EF4-FFF2-40B4-BE49-F238E27FC236}">
                <a16:creationId xmlns:a16="http://schemas.microsoft.com/office/drawing/2014/main" id="{F0BA58F0-E8F7-5341-8E51-38F64047FFB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4267200"/>
            <a:ext cx="4953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9" name="Picture 7">
            <a:extLst>
              <a:ext uri="{FF2B5EF4-FFF2-40B4-BE49-F238E27FC236}">
                <a16:creationId xmlns:a16="http://schemas.microsoft.com/office/drawing/2014/main" id="{CE997EDC-282A-C742-B6A5-A34CB0DB5AE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0"/>
            <a:ext cx="2362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0" name="Picture 1" descr="Dinosaur.jpg">
            <a:extLst>
              <a:ext uri="{FF2B5EF4-FFF2-40B4-BE49-F238E27FC236}">
                <a16:creationId xmlns:a16="http://schemas.microsoft.com/office/drawing/2014/main" id="{9F36524E-AC0E-7A4A-9B45-DD51555418E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5727700" y="3149600"/>
            <a:ext cx="3416300" cy="119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3">
            <a:extLst>
              <a:ext uri="{FF2B5EF4-FFF2-40B4-BE49-F238E27FC236}">
                <a16:creationId xmlns:a16="http://schemas.microsoft.com/office/drawing/2014/main" id="{8BF4BCEB-7155-CA44-A024-D8B9349C55DA}"/>
              </a:ext>
            </a:extLst>
          </p:cNvPr>
          <p:cNvSpPr>
            <a:spLocks noChangeArrowheads="1"/>
          </p:cNvSpPr>
          <p:nvPr/>
        </p:nvSpPr>
        <p:spPr bwMode="auto">
          <a:xfrm>
            <a:off x="1524000" y="6019800"/>
            <a:ext cx="6507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Watch NASA’s </a:t>
            </a:r>
            <a:r>
              <a:rPr lang="ja-JP" altLang="en-US">
                <a:latin typeface="Arial" panose="020B0604020202020204" pitchFamily="34" charset="0"/>
              </a:rPr>
              <a:t>“</a:t>
            </a:r>
            <a:r>
              <a:rPr lang="en-US" altLang="ja-JP">
                <a:solidFill>
                  <a:srgbClr val="0000FF"/>
                </a:solidFill>
                <a:hlinkClick r:id="rId3"/>
              </a:rPr>
              <a:t>Earth</a:t>
            </a:r>
            <a:r>
              <a:rPr lang="en-US" altLang="en-US">
                <a:solidFill>
                  <a:srgbClr val="0000FF"/>
                </a:solidFill>
                <a:hlinkClick r:id="rId3"/>
              </a:rPr>
              <a:t>‘</a:t>
            </a:r>
            <a:r>
              <a:rPr lang="en-US" altLang="ja-JP">
                <a:solidFill>
                  <a:srgbClr val="0000FF"/>
                </a:solidFill>
                <a:hlinkClick r:id="rId3"/>
              </a:rPr>
              <a:t>s Water Cycle</a:t>
            </a:r>
            <a:r>
              <a:rPr lang="ja-JP" altLang="en-US">
                <a:latin typeface="Arial" panose="020B0604020202020204" pitchFamily="34" charset="0"/>
              </a:rPr>
              <a:t>”</a:t>
            </a:r>
            <a:r>
              <a:rPr lang="en-US" altLang="ja-JP"/>
              <a:t>	</a:t>
            </a:r>
            <a:endParaRPr lang="en-US" altLang="en-US"/>
          </a:p>
        </p:txBody>
      </p:sp>
      <p:pic>
        <p:nvPicPr>
          <p:cNvPr id="76802" name="Picture 3">
            <a:extLst>
              <a:ext uri="{FF2B5EF4-FFF2-40B4-BE49-F238E27FC236}">
                <a16:creationId xmlns:a16="http://schemas.microsoft.com/office/drawing/2014/main" id="{25767462-F768-6744-B0EF-1C7B04EAE2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76200"/>
            <a:ext cx="86106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8646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3">
            <a:extLst>
              <a:ext uri="{FF2B5EF4-FFF2-40B4-BE49-F238E27FC236}">
                <a16:creationId xmlns:a16="http://schemas.microsoft.com/office/drawing/2014/main" id="{7EA3C258-0246-7E46-A581-6980C2086B24}"/>
              </a:ext>
            </a:extLst>
          </p:cNvPr>
          <p:cNvSpPr txBox="1">
            <a:spLocks noChangeArrowheads="1"/>
          </p:cNvSpPr>
          <p:nvPr/>
        </p:nvSpPr>
        <p:spPr bwMode="auto">
          <a:xfrm>
            <a:off x="838200" y="304800"/>
            <a:ext cx="77724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r>
              <a:rPr lang="en-US" altLang="en-US" sz="2200"/>
              <a:t>History and Biogeography</a:t>
            </a:r>
            <a:br>
              <a:rPr lang="en-US" altLang="en-US" sz="2200"/>
            </a:br>
            <a:r>
              <a:rPr lang="en-US" altLang="en-US" sz="2200"/>
              <a:t>Self-replicating molecular assemblages</a:t>
            </a:r>
            <a:br>
              <a:rPr lang="en-US" altLang="en-US" sz="2200"/>
            </a:br>
            <a:r>
              <a:rPr lang="en-US" altLang="en-US" sz="2200"/>
              <a:t>Geological Past</a:t>
            </a:r>
          </a:p>
          <a:p>
            <a:pPr>
              <a:lnSpc>
                <a:spcPct val="120000"/>
              </a:lnSpc>
              <a:spcBef>
                <a:spcPct val="0"/>
              </a:spcBef>
              <a:buFontTx/>
              <a:buNone/>
            </a:pPr>
            <a:r>
              <a:rPr lang="en-US" altLang="en-US" sz="2200"/>
              <a:t>Shrinking, buckling Earth, Polarity Reversals	</a:t>
            </a:r>
          </a:p>
          <a:p>
            <a:pPr>
              <a:lnSpc>
                <a:spcPct val="120000"/>
              </a:lnSpc>
              <a:spcBef>
                <a:spcPct val="0"/>
              </a:spcBef>
              <a:buFontTx/>
              <a:buNone/>
            </a:pPr>
            <a:r>
              <a:rPr lang="en-US" altLang="en-US" sz="2200"/>
              <a:t>Paleoclimatology </a:t>
            </a:r>
            <a:br>
              <a:rPr lang="en-US" altLang="en-US" sz="2200"/>
            </a:br>
            <a:r>
              <a:rPr lang="en-US" altLang="en-US" sz="2200"/>
              <a:t>Eustatic sea level changes</a:t>
            </a:r>
            <a:br>
              <a:rPr lang="en-US" altLang="en-US" sz="2200"/>
            </a:br>
            <a:r>
              <a:rPr lang="en-US" altLang="en-US" sz="2200"/>
              <a:t>Palynology (fossil pollen profiles)</a:t>
            </a:r>
            <a:br>
              <a:rPr lang="en-US" altLang="en-US" sz="2200"/>
            </a:br>
            <a:r>
              <a:rPr lang="en-US" altLang="en-US" sz="2200"/>
              <a:t>Radioisotope dating (half life, C</a:t>
            </a:r>
            <a:r>
              <a:rPr lang="en-US" altLang="en-US" sz="2200" baseline="-25000"/>
              <a:t>14</a:t>
            </a:r>
            <a:r>
              <a:rPr lang="en-US" altLang="en-US" sz="2200"/>
              <a:t> carbon 14, ~5700 years)</a:t>
            </a:r>
            <a:br>
              <a:rPr lang="en-US" altLang="en-US" sz="2200"/>
            </a:br>
            <a:r>
              <a:rPr lang="en-US" altLang="en-US" sz="2200"/>
              <a:t>Geological time scale, Boundaries marked by extinctions</a:t>
            </a:r>
            <a:br>
              <a:rPr lang="en-US" altLang="en-US" sz="2200"/>
            </a:br>
            <a:r>
              <a:rPr lang="en-US" altLang="en-US" sz="2200"/>
              <a:t>Chicxulub Asteroid impact (iridium layer, 65 mya)</a:t>
            </a:r>
            <a:br>
              <a:rPr lang="en-US" altLang="en-US" sz="2200"/>
            </a:br>
            <a:r>
              <a:rPr lang="en-US" altLang="en-US" sz="2200"/>
              <a:t>Pleistocene Megafauna</a:t>
            </a:r>
            <a:r>
              <a:rPr lang="ja-JP" altLang="en-US" sz="2200"/>
              <a:t>“</a:t>
            </a:r>
            <a:r>
              <a:rPr lang="en-US" altLang="ja-JP" sz="2200"/>
              <a:t>Overkill</a:t>
            </a:r>
            <a:r>
              <a:rPr lang="ja-JP" altLang="en-US" sz="2200"/>
              <a:t>”</a:t>
            </a:r>
            <a:r>
              <a:rPr lang="en-US" altLang="ja-JP" sz="2200"/>
              <a:t> hypothesis</a:t>
            </a:r>
          </a:p>
          <a:p>
            <a:pPr>
              <a:lnSpc>
                <a:spcPct val="120000"/>
              </a:lnSpc>
              <a:spcBef>
                <a:spcPct val="0"/>
              </a:spcBef>
              <a:buFontTx/>
              <a:buNone/>
            </a:pPr>
            <a:r>
              <a:rPr lang="en-US" altLang="en-US" sz="2200"/>
              <a:t>Classical Biogeography, Wallace</a:t>
            </a:r>
            <a:r>
              <a:rPr lang="ja-JP" altLang="en-US" sz="2200"/>
              <a:t>’</a:t>
            </a:r>
            <a:r>
              <a:rPr lang="en-US" altLang="ja-JP" sz="2200"/>
              <a:t>s Line</a:t>
            </a:r>
          </a:p>
          <a:p>
            <a:pPr>
              <a:lnSpc>
                <a:spcPct val="120000"/>
              </a:lnSpc>
              <a:spcBef>
                <a:spcPct val="0"/>
              </a:spcBef>
              <a:buFontTx/>
              <a:buNone/>
            </a:pPr>
            <a:r>
              <a:rPr lang="en-US" altLang="en-US" sz="2200"/>
              <a:t>Continental drift, sea floor spreading</a:t>
            </a:r>
          </a:p>
          <a:p>
            <a:pPr>
              <a:lnSpc>
                <a:spcPct val="120000"/>
              </a:lnSpc>
              <a:spcBef>
                <a:spcPct val="0"/>
              </a:spcBef>
              <a:buFontTx/>
              <a:buNone/>
            </a:pPr>
            <a:r>
              <a:rPr lang="en-US" altLang="en-US" sz="2200"/>
              <a:t>Foraminifera fossil record</a:t>
            </a:r>
          </a:p>
          <a:p>
            <a:pPr>
              <a:lnSpc>
                <a:spcPct val="120000"/>
              </a:lnSpc>
              <a:spcBef>
                <a:spcPct val="0"/>
              </a:spcBef>
              <a:buFontTx/>
              <a:buNone/>
            </a:pPr>
            <a:r>
              <a:rPr lang="en-US" altLang="en-US" sz="2200"/>
              <a:t>Milankovitch Cycles: Precession, Obliquity, and Eccentricity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a:extLst>
              <a:ext uri="{FF2B5EF4-FFF2-40B4-BE49-F238E27FC236}">
                <a16:creationId xmlns:a16="http://schemas.microsoft.com/office/drawing/2014/main" id="{30A2AB44-6738-3648-99DB-8793710C22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9188"/>
            <a:ext cx="914400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2" name="Text Box 3">
            <a:extLst>
              <a:ext uri="{FF2B5EF4-FFF2-40B4-BE49-F238E27FC236}">
                <a16:creationId xmlns:a16="http://schemas.microsoft.com/office/drawing/2014/main" id="{4F2FB214-D70E-304C-83C0-3B60E3BC9D77}"/>
              </a:ext>
            </a:extLst>
          </p:cNvPr>
          <p:cNvSpPr txBox="1">
            <a:spLocks noChangeArrowheads="1"/>
          </p:cNvSpPr>
          <p:nvPr/>
        </p:nvSpPr>
        <p:spPr bwMode="auto">
          <a:xfrm>
            <a:off x="517525" y="319088"/>
            <a:ext cx="74041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Classical Biogeography,  Biogeographic Realms</a:t>
            </a:r>
            <a:endParaRPr lang="en-US" altLang="en-US" sz="2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a:extLst>
              <a:ext uri="{FF2B5EF4-FFF2-40B4-BE49-F238E27FC236}">
                <a16:creationId xmlns:a16="http://schemas.microsoft.com/office/drawing/2014/main" id="{013B8985-898E-6645-8069-329CB73019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6238"/>
            <a:ext cx="9144000" cy="648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0" name="TextBox 1">
            <a:extLst>
              <a:ext uri="{FF2B5EF4-FFF2-40B4-BE49-F238E27FC236}">
                <a16:creationId xmlns:a16="http://schemas.microsoft.com/office/drawing/2014/main" id="{FC8DC854-3670-8C46-9AD2-B3900E5576C7}"/>
              </a:ext>
            </a:extLst>
          </p:cNvPr>
          <p:cNvSpPr txBox="1">
            <a:spLocks noChangeArrowheads="1"/>
          </p:cNvSpPr>
          <p:nvPr/>
        </p:nvSpPr>
        <p:spPr bwMode="auto">
          <a:xfrm>
            <a:off x="1295400" y="533400"/>
            <a:ext cx="19050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800" b="1"/>
              <a:t>Orienta</a:t>
            </a:r>
            <a:r>
              <a:rPr lang="en-US" altLang="en-US" sz="2400" b="1"/>
              <a:t>l</a:t>
            </a:r>
          </a:p>
          <a:p>
            <a:pPr>
              <a:spcBef>
                <a:spcPct val="0"/>
              </a:spcBef>
              <a:buFontTx/>
              <a:buNone/>
            </a:pPr>
            <a:r>
              <a:rPr lang="en-US" altLang="en-US" sz="2400" b="1"/>
              <a:t>   </a:t>
            </a:r>
            <a:r>
              <a:rPr lang="en-US" altLang="en-US" sz="2800" b="1"/>
              <a:t>Realm</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Picture 2">
            <a:extLst>
              <a:ext uri="{FF2B5EF4-FFF2-40B4-BE49-F238E27FC236}">
                <a16:creationId xmlns:a16="http://schemas.microsoft.com/office/drawing/2014/main" id="{DDFECD1B-1832-0A4B-AACD-453DA3609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457200"/>
            <a:ext cx="5683250" cy="754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8" name="Picture 3">
            <a:extLst>
              <a:ext uri="{FF2B5EF4-FFF2-40B4-BE49-F238E27FC236}">
                <a16:creationId xmlns:a16="http://schemas.microsoft.com/office/drawing/2014/main" id="{BEC90CA2-FCE4-D74D-8515-7D2E3F9CFE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304800"/>
            <a:ext cx="5149850" cy="698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Text Box 4">
            <a:extLst>
              <a:ext uri="{FF2B5EF4-FFF2-40B4-BE49-F238E27FC236}">
                <a16:creationId xmlns:a16="http://schemas.microsoft.com/office/drawing/2014/main" id="{54ABC45B-93F4-E249-A02A-CDB4DF3E7466}"/>
              </a:ext>
            </a:extLst>
          </p:cNvPr>
          <p:cNvSpPr txBox="1">
            <a:spLocks noChangeArrowheads="1"/>
          </p:cNvSpPr>
          <p:nvPr/>
        </p:nvSpPr>
        <p:spPr bwMode="auto">
          <a:xfrm>
            <a:off x="5715000" y="0"/>
            <a:ext cx="2943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Alfred Russel Wallace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2">
            <a:extLst>
              <a:ext uri="{FF2B5EF4-FFF2-40B4-BE49-F238E27FC236}">
                <a16:creationId xmlns:a16="http://schemas.microsoft.com/office/drawing/2014/main" id="{63505BDF-3ECE-3F43-AB8C-956166254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2">
            <a:extLst>
              <a:ext uri="{FF2B5EF4-FFF2-40B4-BE49-F238E27FC236}">
                <a16:creationId xmlns:a16="http://schemas.microsoft.com/office/drawing/2014/main" id="{ECE99F1D-DB0B-7E4E-AD2E-D79D3FB559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648200"/>
            <a:ext cx="1905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AAA48C40-AB35-FC4B-A279-0559269FEB6E}"/>
              </a:ext>
            </a:extLst>
          </p:cNvPr>
          <p:cNvSpPr txBox="1"/>
          <p:nvPr/>
        </p:nvSpPr>
        <p:spPr>
          <a:xfrm>
            <a:off x="1828800" y="5638800"/>
            <a:ext cx="1935145" cy="461665"/>
          </a:xfrm>
          <a:prstGeom prst="rect">
            <a:avLst/>
          </a:prstGeom>
          <a:noFill/>
        </p:spPr>
        <p:txBody>
          <a:bodyPr wrap="none" rtlCol="0">
            <a:spAutoFit/>
          </a:bodyPr>
          <a:lstStyle/>
          <a:p>
            <a:r>
              <a:rPr lang="en-US" dirty="0"/>
              <a:t>Samuel Sweet</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2">
            <a:extLst>
              <a:ext uri="{FF2B5EF4-FFF2-40B4-BE49-F238E27FC236}">
                <a16:creationId xmlns:a16="http://schemas.microsoft.com/office/drawing/2014/main" id="{1CAB552D-78AE-7A4E-BC16-AE87143E0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TextBox 1">
            <a:extLst>
              <a:ext uri="{FF2B5EF4-FFF2-40B4-BE49-F238E27FC236}">
                <a16:creationId xmlns:a16="http://schemas.microsoft.com/office/drawing/2014/main" id="{F1CDB7C5-B5EC-8847-AC5D-33DBF89F5C13}"/>
              </a:ext>
            </a:extLst>
          </p:cNvPr>
          <p:cNvSpPr txBox="1">
            <a:spLocks noChangeArrowheads="1"/>
          </p:cNvSpPr>
          <p:nvPr/>
        </p:nvSpPr>
        <p:spPr bwMode="auto">
          <a:xfrm>
            <a:off x="990600" y="304800"/>
            <a:ext cx="2751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latin typeface="Arial" panose="020B0604020202020204" pitchFamily="34" charset="0"/>
                <a:cs typeface="Arial" panose="020B0604020202020204" pitchFamily="34" charset="0"/>
              </a:rPr>
              <a:t>Herpestids, Mongoose</a:t>
            </a:r>
          </a:p>
        </p:txBody>
      </p:sp>
      <p:sp>
        <p:nvSpPr>
          <p:cNvPr id="120835" name="TextBox 2">
            <a:extLst>
              <a:ext uri="{FF2B5EF4-FFF2-40B4-BE49-F238E27FC236}">
                <a16:creationId xmlns:a16="http://schemas.microsoft.com/office/drawing/2014/main" id="{056ADDE0-F616-8146-944C-A483FADDA004}"/>
              </a:ext>
            </a:extLst>
          </p:cNvPr>
          <p:cNvSpPr txBox="1">
            <a:spLocks noChangeArrowheads="1"/>
          </p:cNvSpPr>
          <p:nvPr/>
        </p:nvSpPr>
        <p:spPr bwMode="auto">
          <a:xfrm>
            <a:off x="6022975" y="3657600"/>
            <a:ext cx="911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000">
                <a:latin typeface="Arial" panose="020B0604020202020204" pitchFamily="34" charset="0"/>
                <a:cs typeface="Arial" panose="020B0604020202020204" pitchFamily="34" charset="0"/>
              </a:rPr>
              <a:t>Quolls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Text Box 1026">
            <a:extLst>
              <a:ext uri="{FF2B5EF4-FFF2-40B4-BE49-F238E27FC236}">
                <a16:creationId xmlns:a16="http://schemas.microsoft.com/office/drawing/2014/main" id="{6751101D-A1CD-D54C-ADB8-2476A342800A}"/>
              </a:ext>
            </a:extLst>
          </p:cNvPr>
          <p:cNvSpPr txBox="1">
            <a:spLocks noChangeArrowheads="1"/>
          </p:cNvSpPr>
          <p:nvPr/>
        </p:nvSpPr>
        <p:spPr bwMode="auto">
          <a:xfrm>
            <a:off x="457200" y="430213"/>
            <a:ext cx="381000" cy="104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endParaRPr lang="en-US" altLang="en-US" b="1"/>
          </a:p>
          <a:p>
            <a:pPr>
              <a:spcBef>
                <a:spcPct val="0"/>
              </a:spcBef>
              <a:buFontTx/>
              <a:buNone/>
            </a:pPr>
            <a:endParaRPr lang="en-US" altLang="en-US" sz="2400"/>
          </a:p>
        </p:txBody>
      </p:sp>
      <p:sp>
        <p:nvSpPr>
          <p:cNvPr id="122882" name="Text Box 1027">
            <a:extLst>
              <a:ext uri="{FF2B5EF4-FFF2-40B4-BE49-F238E27FC236}">
                <a16:creationId xmlns:a16="http://schemas.microsoft.com/office/drawing/2014/main" id="{2FC58D9A-91ED-794C-9730-2150D1E43BCA}"/>
              </a:ext>
            </a:extLst>
          </p:cNvPr>
          <p:cNvSpPr txBox="1">
            <a:spLocks noChangeArrowheads="1"/>
          </p:cNvSpPr>
          <p:nvPr/>
        </p:nvSpPr>
        <p:spPr bwMode="auto">
          <a:xfrm>
            <a:off x="381000" y="179388"/>
            <a:ext cx="87995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50000"/>
              </a:lnSpc>
              <a:spcBef>
                <a:spcPct val="0"/>
              </a:spcBef>
              <a:buFontTx/>
              <a:buNone/>
            </a:pPr>
            <a:r>
              <a:rPr lang="en-US" altLang="en-US"/>
              <a:t>Currently, 7.7+ billion (that</a:t>
            </a:r>
            <a:r>
              <a:rPr lang="ja-JP" altLang="en-US">
                <a:latin typeface="Arial" panose="020B0604020202020204" pitchFamily="34" charset="0"/>
              </a:rPr>
              <a:t>’</a:t>
            </a:r>
            <a:r>
              <a:rPr lang="en-US" altLang="ja-JP"/>
              <a:t>s 7.7 thousand million) </a:t>
            </a:r>
          </a:p>
          <a:p>
            <a:pPr>
              <a:lnSpc>
                <a:spcPct val="150000"/>
              </a:lnSpc>
              <a:spcBef>
                <a:spcPct val="0"/>
              </a:spcBef>
              <a:buFontTx/>
              <a:buNone/>
            </a:pPr>
            <a:r>
              <a:rPr lang="en-US" altLang="en-US"/>
              <a:t>humans are using half of planet Earth</a:t>
            </a:r>
            <a:r>
              <a:rPr lang="ja-JP" altLang="en-US">
                <a:latin typeface="Arial" panose="020B0604020202020204" pitchFamily="34" charset="0"/>
              </a:rPr>
              <a:t>’</a:t>
            </a:r>
            <a:r>
              <a:rPr lang="en-US" altLang="ja-JP"/>
              <a:t>s land  </a:t>
            </a:r>
          </a:p>
          <a:p>
            <a:pPr>
              <a:lnSpc>
                <a:spcPct val="150000"/>
              </a:lnSpc>
              <a:spcBef>
                <a:spcPct val="0"/>
              </a:spcBef>
              <a:buFontTx/>
              <a:buNone/>
            </a:pPr>
            <a:r>
              <a:rPr lang="en-US" altLang="en-US"/>
              <a:t>surface, half of the fresh water, and half of the </a:t>
            </a:r>
          </a:p>
          <a:p>
            <a:pPr>
              <a:lnSpc>
                <a:spcPct val="150000"/>
              </a:lnSpc>
              <a:spcBef>
                <a:spcPct val="0"/>
              </a:spcBef>
              <a:buFontTx/>
              <a:buNone/>
            </a:pPr>
            <a:r>
              <a:rPr lang="en-US" altLang="en-US"/>
              <a:t>solar energy impinging on the surface of the Earth. </a:t>
            </a:r>
          </a:p>
          <a:p>
            <a:pPr>
              <a:lnSpc>
                <a:spcPct val="150000"/>
              </a:lnSpc>
              <a:spcBef>
                <a:spcPct val="0"/>
              </a:spcBef>
              <a:buFontTx/>
              <a:buNone/>
            </a:pPr>
            <a:r>
              <a:rPr lang="en-US" altLang="en-US"/>
              <a:t>Resources are NOT ever expanding. Per capita </a:t>
            </a:r>
          </a:p>
          <a:p>
            <a:pPr>
              <a:lnSpc>
                <a:spcPct val="150000"/>
              </a:lnSpc>
              <a:spcBef>
                <a:spcPct val="0"/>
              </a:spcBef>
              <a:buFontTx/>
              <a:buNone/>
            </a:pPr>
            <a:r>
              <a:rPr lang="en-US" altLang="en-US"/>
              <a:t>shares are falling all the time. About 3 acres per </a:t>
            </a:r>
          </a:p>
          <a:p>
            <a:pPr>
              <a:lnSpc>
                <a:spcPct val="150000"/>
              </a:lnSpc>
              <a:spcBef>
                <a:spcPct val="0"/>
              </a:spcBef>
              <a:buFontTx/>
              <a:buNone/>
            </a:pPr>
            <a:r>
              <a:rPr lang="en-US" altLang="en-US"/>
              <a:t>person.</a:t>
            </a:r>
          </a:p>
          <a:p>
            <a:pPr>
              <a:lnSpc>
                <a:spcPct val="150000"/>
              </a:lnSpc>
              <a:spcBef>
                <a:spcPct val="0"/>
              </a:spcBef>
              <a:buFontTx/>
              <a:buNone/>
            </a:pPr>
            <a:r>
              <a:rPr lang="en-US" altLang="en-US"/>
              <a:t>Growthmania economics is fundamentally flawed</a:t>
            </a:r>
            <a:endParaRPr lang="en-US" altLang="en-US" b="1"/>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1026">
            <a:extLst>
              <a:ext uri="{FF2B5EF4-FFF2-40B4-BE49-F238E27FC236}">
                <a16:creationId xmlns:a16="http://schemas.microsoft.com/office/drawing/2014/main" id="{09D58661-7D5D-FA47-928A-7A9E7C019D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6705600" cy="656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 Box 1027">
            <a:extLst>
              <a:ext uri="{FF2B5EF4-FFF2-40B4-BE49-F238E27FC236}">
                <a16:creationId xmlns:a16="http://schemas.microsoft.com/office/drawing/2014/main" id="{380BB63C-EEDF-064C-9DA9-413CFD7937DD}"/>
              </a:ext>
            </a:extLst>
          </p:cNvPr>
          <p:cNvSpPr txBox="1">
            <a:spLocks noChangeArrowheads="1"/>
          </p:cNvSpPr>
          <p:nvPr/>
        </p:nvSpPr>
        <p:spPr bwMode="auto">
          <a:xfrm>
            <a:off x="2895600" y="6367463"/>
            <a:ext cx="5327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600">
                <a:latin typeface="Arial" panose="020B0604020202020204" pitchFamily="34" charset="0"/>
              </a:rPr>
              <a:t>From Proc. Nat. Acad.Sci. (2002), vol.99: 9266-9271</a:t>
            </a:r>
            <a:endParaRPr lang="en-US" altLang="en-US" sz="2400"/>
          </a:p>
        </p:txBody>
      </p:sp>
      <p:pic>
        <p:nvPicPr>
          <p:cNvPr id="124931" name="Picture 1028">
            <a:extLst>
              <a:ext uri="{FF2B5EF4-FFF2-40B4-BE49-F238E27FC236}">
                <a16:creationId xmlns:a16="http://schemas.microsoft.com/office/drawing/2014/main" id="{F6AF7B20-1CF5-A548-A74D-93CA6EE3F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04800"/>
            <a:ext cx="565785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1029">
            <a:extLst>
              <a:ext uri="{FF2B5EF4-FFF2-40B4-BE49-F238E27FC236}">
                <a16:creationId xmlns:a16="http://schemas.microsoft.com/office/drawing/2014/main" id="{CDCEABBD-B376-734B-9C1D-E9FA2C9D72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762000"/>
            <a:ext cx="5867400"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Text Box 1030">
            <a:extLst>
              <a:ext uri="{FF2B5EF4-FFF2-40B4-BE49-F238E27FC236}">
                <a16:creationId xmlns:a16="http://schemas.microsoft.com/office/drawing/2014/main" id="{2C701AAA-EB16-C548-AD00-924ED7D5093A}"/>
              </a:ext>
            </a:extLst>
          </p:cNvPr>
          <p:cNvSpPr txBox="1">
            <a:spLocks noChangeArrowheads="1"/>
          </p:cNvSpPr>
          <p:nvPr/>
        </p:nvSpPr>
        <p:spPr bwMode="auto">
          <a:xfrm>
            <a:off x="6019800" y="40386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34" name="Text Box 1031">
            <a:extLst>
              <a:ext uri="{FF2B5EF4-FFF2-40B4-BE49-F238E27FC236}">
                <a16:creationId xmlns:a16="http://schemas.microsoft.com/office/drawing/2014/main" id="{3017B9E3-4EC8-644B-A9DC-88605BD01E36}"/>
              </a:ext>
            </a:extLst>
          </p:cNvPr>
          <p:cNvSpPr txBox="1">
            <a:spLocks noChangeArrowheads="1"/>
          </p:cNvSpPr>
          <p:nvPr/>
        </p:nvSpPr>
        <p:spPr bwMode="auto">
          <a:xfrm>
            <a:off x="6096000" y="13716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35" name="Text Box 1032">
            <a:extLst>
              <a:ext uri="{FF2B5EF4-FFF2-40B4-BE49-F238E27FC236}">
                <a16:creationId xmlns:a16="http://schemas.microsoft.com/office/drawing/2014/main" id="{E609326F-8AC7-274B-AD92-04334BD09FEF}"/>
              </a:ext>
            </a:extLst>
          </p:cNvPr>
          <p:cNvSpPr txBox="1">
            <a:spLocks noChangeArrowheads="1"/>
          </p:cNvSpPr>
          <p:nvPr/>
        </p:nvSpPr>
        <p:spPr bwMode="auto">
          <a:xfrm>
            <a:off x="6019800" y="18288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36" name="Text Box 1033">
            <a:extLst>
              <a:ext uri="{FF2B5EF4-FFF2-40B4-BE49-F238E27FC236}">
                <a16:creationId xmlns:a16="http://schemas.microsoft.com/office/drawing/2014/main" id="{2CC89277-CA68-5946-9749-F2567D54C37E}"/>
              </a:ext>
            </a:extLst>
          </p:cNvPr>
          <p:cNvSpPr txBox="1">
            <a:spLocks noChangeArrowheads="1"/>
          </p:cNvSpPr>
          <p:nvPr/>
        </p:nvSpPr>
        <p:spPr bwMode="auto">
          <a:xfrm>
            <a:off x="1295400" y="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37" name="Text Box 1034">
            <a:extLst>
              <a:ext uri="{FF2B5EF4-FFF2-40B4-BE49-F238E27FC236}">
                <a16:creationId xmlns:a16="http://schemas.microsoft.com/office/drawing/2014/main" id="{865C61DB-3644-DB45-850D-F2A700E3D758}"/>
              </a:ext>
            </a:extLst>
          </p:cNvPr>
          <p:cNvSpPr txBox="1">
            <a:spLocks noChangeArrowheads="1"/>
          </p:cNvSpPr>
          <p:nvPr/>
        </p:nvSpPr>
        <p:spPr bwMode="auto">
          <a:xfrm>
            <a:off x="1143000" y="3810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38" name="Text Box 1035">
            <a:extLst>
              <a:ext uri="{FF2B5EF4-FFF2-40B4-BE49-F238E27FC236}">
                <a16:creationId xmlns:a16="http://schemas.microsoft.com/office/drawing/2014/main" id="{A18B6EDC-2EE5-5C48-B871-5E89B2F057DB}"/>
              </a:ext>
            </a:extLst>
          </p:cNvPr>
          <p:cNvSpPr txBox="1">
            <a:spLocks noChangeArrowheads="1"/>
          </p:cNvSpPr>
          <p:nvPr/>
        </p:nvSpPr>
        <p:spPr bwMode="auto">
          <a:xfrm>
            <a:off x="7772400" y="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39" name="Text Box 1036">
            <a:extLst>
              <a:ext uri="{FF2B5EF4-FFF2-40B4-BE49-F238E27FC236}">
                <a16:creationId xmlns:a16="http://schemas.microsoft.com/office/drawing/2014/main" id="{04D36A8F-63A2-6E44-88EF-ACE448D1FB4C}"/>
              </a:ext>
            </a:extLst>
          </p:cNvPr>
          <p:cNvSpPr txBox="1">
            <a:spLocks noChangeArrowheads="1"/>
          </p:cNvSpPr>
          <p:nvPr/>
        </p:nvSpPr>
        <p:spPr bwMode="auto">
          <a:xfrm>
            <a:off x="6553200" y="419100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40" name="Text Box 1037">
            <a:extLst>
              <a:ext uri="{FF2B5EF4-FFF2-40B4-BE49-F238E27FC236}">
                <a16:creationId xmlns:a16="http://schemas.microsoft.com/office/drawing/2014/main" id="{E6512DA5-9155-C64F-A9CF-75E4ADBAE981}"/>
              </a:ext>
            </a:extLst>
          </p:cNvPr>
          <p:cNvSpPr txBox="1">
            <a:spLocks noChangeArrowheads="1"/>
          </p:cNvSpPr>
          <p:nvPr/>
        </p:nvSpPr>
        <p:spPr bwMode="auto">
          <a:xfrm>
            <a:off x="6324600" y="4419600"/>
            <a:ext cx="11430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41" name="Text Box 1038">
            <a:extLst>
              <a:ext uri="{FF2B5EF4-FFF2-40B4-BE49-F238E27FC236}">
                <a16:creationId xmlns:a16="http://schemas.microsoft.com/office/drawing/2014/main" id="{08660F4F-4FE3-3B46-8E22-9FF36DAD133E}"/>
              </a:ext>
            </a:extLst>
          </p:cNvPr>
          <p:cNvSpPr txBox="1">
            <a:spLocks noChangeArrowheads="1"/>
          </p:cNvSpPr>
          <p:nvPr/>
        </p:nvSpPr>
        <p:spPr bwMode="auto">
          <a:xfrm>
            <a:off x="6934200" y="480060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42" name="Text Box 1039">
            <a:extLst>
              <a:ext uri="{FF2B5EF4-FFF2-40B4-BE49-F238E27FC236}">
                <a16:creationId xmlns:a16="http://schemas.microsoft.com/office/drawing/2014/main" id="{906B840C-84F5-8A49-8B0B-B7A2E86C07DB}"/>
              </a:ext>
            </a:extLst>
          </p:cNvPr>
          <p:cNvSpPr txBox="1">
            <a:spLocks noChangeArrowheads="1"/>
          </p:cNvSpPr>
          <p:nvPr/>
        </p:nvSpPr>
        <p:spPr bwMode="auto">
          <a:xfrm>
            <a:off x="5029200" y="5029200"/>
            <a:ext cx="2225675"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43" name="Text Box 1040">
            <a:extLst>
              <a:ext uri="{FF2B5EF4-FFF2-40B4-BE49-F238E27FC236}">
                <a16:creationId xmlns:a16="http://schemas.microsoft.com/office/drawing/2014/main" id="{CC7FF631-1252-7C4C-8024-0B54C50E5B6D}"/>
              </a:ext>
            </a:extLst>
          </p:cNvPr>
          <p:cNvSpPr txBox="1">
            <a:spLocks noChangeArrowheads="1"/>
          </p:cNvSpPr>
          <p:nvPr/>
        </p:nvSpPr>
        <p:spPr bwMode="auto">
          <a:xfrm>
            <a:off x="3505200" y="0"/>
            <a:ext cx="44958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44" name="Text Box 1041">
            <a:extLst>
              <a:ext uri="{FF2B5EF4-FFF2-40B4-BE49-F238E27FC236}">
                <a16:creationId xmlns:a16="http://schemas.microsoft.com/office/drawing/2014/main" id="{54337121-7553-064C-9A28-AF31B5AA8229}"/>
              </a:ext>
            </a:extLst>
          </p:cNvPr>
          <p:cNvSpPr txBox="1">
            <a:spLocks noChangeArrowheads="1"/>
          </p:cNvSpPr>
          <p:nvPr/>
        </p:nvSpPr>
        <p:spPr bwMode="auto">
          <a:xfrm>
            <a:off x="381000" y="0"/>
            <a:ext cx="44958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45" name="Line 1042">
            <a:extLst>
              <a:ext uri="{FF2B5EF4-FFF2-40B4-BE49-F238E27FC236}">
                <a16:creationId xmlns:a16="http://schemas.microsoft.com/office/drawing/2014/main" id="{2D3B4DE8-A42F-5846-9AFA-42EAE36050B3}"/>
              </a:ext>
            </a:extLst>
          </p:cNvPr>
          <p:cNvSpPr>
            <a:spLocks noChangeShapeType="1"/>
          </p:cNvSpPr>
          <p:nvPr/>
        </p:nvSpPr>
        <p:spPr bwMode="auto">
          <a:xfrm>
            <a:off x="6096000" y="4724400"/>
            <a:ext cx="213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6" name="Text Box 1043">
            <a:extLst>
              <a:ext uri="{FF2B5EF4-FFF2-40B4-BE49-F238E27FC236}">
                <a16:creationId xmlns:a16="http://schemas.microsoft.com/office/drawing/2014/main" id="{902B0550-634B-E949-9AA2-84DFA75D61C5}"/>
              </a:ext>
            </a:extLst>
          </p:cNvPr>
          <p:cNvSpPr txBox="1">
            <a:spLocks noChangeArrowheads="1"/>
          </p:cNvSpPr>
          <p:nvPr/>
        </p:nvSpPr>
        <p:spPr bwMode="auto">
          <a:xfrm>
            <a:off x="6096000" y="4800600"/>
            <a:ext cx="2174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200">
                <a:latin typeface="Arial" panose="020B0604020202020204" pitchFamily="34" charset="0"/>
              </a:rPr>
              <a:t>2000           2005            2010</a:t>
            </a:r>
            <a:endParaRPr lang="en-US" altLang="en-US" sz="2400"/>
          </a:p>
        </p:txBody>
      </p:sp>
      <p:sp>
        <p:nvSpPr>
          <p:cNvPr id="124947" name="Line 1044">
            <a:extLst>
              <a:ext uri="{FF2B5EF4-FFF2-40B4-BE49-F238E27FC236}">
                <a16:creationId xmlns:a16="http://schemas.microsoft.com/office/drawing/2014/main" id="{115332E6-9D9C-014F-BDC0-F1DA41FB17EB}"/>
              </a:ext>
            </a:extLst>
          </p:cNvPr>
          <p:cNvSpPr>
            <a:spLocks noChangeShapeType="1"/>
          </p:cNvSpPr>
          <p:nvPr/>
        </p:nvSpPr>
        <p:spPr bwMode="auto">
          <a:xfrm>
            <a:off x="5943600" y="1981200"/>
            <a:ext cx="2057400" cy="0"/>
          </a:xfrm>
          <a:prstGeom prst="line">
            <a:avLst/>
          </a:prstGeom>
          <a:noFill/>
          <a:ln w="57150">
            <a:solidFill>
              <a:srgbClr val="96969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4948" name="Text Box 1045">
            <a:extLst>
              <a:ext uri="{FF2B5EF4-FFF2-40B4-BE49-F238E27FC236}">
                <a16:creationId xmlns:a16="http://schemas.microsoft.com/office/drawing/2014/main" id="{5EEA4EAF-D5C9-9947-BE83-AF38B0E3A109}"/>
              </a:ext>
            </a:extLst>
          </p:cNvPr>
          <p:cNvSpPr txBox="1">
            <a:spLocks noChangeArrowheads="1"/>
          </p:cNvSpPr>
          <p:nvPr/>
        </p:nvSpPr>
        <p:spPr bwMode="auto">
          <a:xfrm>
            <a:off x="6019800" y="609600"/>
            <a:ext cx="5334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a:p>
        </p:txBody>
      </p:sp>
      <p:sp>
        <p:nvSpPr>
          <p:cNvPr id="124949" name="TextBox 1">
            <a:extLst>
              <a:ext uri="{FF2B5EF4-FFF2-40B4-BE49-F238E27FC236}">
                <a16:creationId xmlns:a16="http://schemas.microsoft.com/office/drawing/2014/main" id="{75B720EC-6DE7-2F41-9D59-2DCBF93703A5}"/>
              </a:ext>
            </a:extLst>
          </p:cNvPr>
          <p:cNvSpPr txBox="1">
            <a:spLocks noChangeArrowheads="1"/>
          </p:cNvSpPr>
          <p:nvPr/>
        </p:nvSpPr>
        <p:spPr bwMode="auto">
          <a:xfrm>
            <a:off x="-76200" y="152400"/>
            <a:ext cx="9378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400" b="1"/>
              <a:t>Watch: </a:t>
            </a:r>
            <a:r>
              <a:rPr lang="en-US" altLang="en-US" sz="1400" b="1">
                <a:solidFill>
                  <a:srgbClr val="0000FF"/>
                </a:solidFill>
              </a:rPr>
              <a:t>http://www.upworthy.com/a-smartypants-scientist-makes-an-easy-analogy-about-our-planet-and-now-im-scared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2" descr="BlankMap-World.png">
            <a:extLst>
              <a:ext uri="{FF2B5EF4-FFF2-40B4-BE49-F238E27FC236}">
                <a16:creationId xmlns:a16="http://schemas.microsoft.com/office/drawing/2014/main" id="{077A37CD-719A-F440-BB53-34EEEE2595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451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Box 5">
            <a:extLst>
              <a:ext uri="{FF2B5EF4-FFF2-40B4-BE49-F238E27FC236}">
                <a16:creationId xmlns:a16="http://schemas.microsoft.com/office/drawing/2014/main" id="{3A0926CD-E6F0-8346-BD64-9C4B42DDC778}"/>
              </a:ext>
            </a:extLst>
          </p:cNvPr>
          <p:cNvSpPr txBox="1">
            <a:spLocks noChangeArrowheads="1"/>
          </p:cNvSpPr>
          <p:nvPr/>
        </p:nvSpPr>
        <p:spPr bwMode="auto">
          <a:xfrm>
            <a:off x="750888" y="3684588"/>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2400" b="1"/>
          </a:p>
        </p:txBody>
      </p:sp>
      <p:pic>
        <p:nvPicPr>
          <p:cNvPr id="128002" name="Picture 1" descr="antartica_map.gif">
            <a:extLst>
              <a:ext uri="{FF2B5EF4-FFF2-40B4-BE49-F238E27FC236}">
                <a16:creationId xmlns:a16="http://schemas.microsoft.com/office/drawing/2014/main" id="{D8F70377-2CAD-E248-844A-A54994D56F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3">
            <a:extLst>
              <a:ext uri="{FF2B5EF4-FFF2-40B4-BE49-F238E27FC236}">
                <a16:creationId xmlns:a16="http://schemas.microsoft.com/office/drawing/2014/main" id="{765612ED-20C7-C84B-81A3-4B82CA6D001B}"/>
              </a:ext>
            </a:extLst>
          </p:cNvPr>
          <p:cNvSpPr>
            <a:spLocks noChangeArrowheads="1"/>
          </p:cNvSpPr>
          <p:nvPr/>
        </p:nvSpPr>
        <p:spPr bwMode="auto">
          <a:xfrm>
            <a:off x="1524000" y="6019800"/>
            <a:ext cx="184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a:t>	</a:t>
            </a:r>
          </a:p>
        </p:txBody>
      </p:sp>
      <p:pic>
        <p:nvPicPr>
          <p:cNvPr id="78850" name="Picture 1" descr="SeaWater.jpg">
            <a:extLst>
              <a:ext uri="{FF2B5EF4-FFF2-40B4-BE49-F238E27FC236}">
                <a16:creationId xmlns:a16="http://schemas.microsoft.com/office/drawing/2014/main" id="{6227672A-E12A-2340-B538-94723A2F7CC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6525"/>
            <a:ext cx="7086600" cy="672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903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a:extLst>
              <a:ext uri="{FF2B5EF4-FFF2-40B4-BE49-F238E27FC236}">
                <a16:creationId xmlns:a16="http://schemas.microsoft.com/office/drawing/2014/main" id="{A8AE2701-BB3A-7D4A-9A5F-0A49ECBBD12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5013" y="-46038"/>
            <a:ext cx="7867650" cy="690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1" descr="Diagram-showing-the-location-of-the-Filchner-Ronne-ice-shelf-in-West-Antarctica.gif">
            <a:extLst>
              <a:ext uri="{FF2B5EF4-FFF2-40B4-BE49-F238E27FC236}">
                <a16:creationId xmlns:a16="http://schemas.microsoft.com/office/drawing/2014/main" id="{F1CA8205-E2B3-1942-BA9E-D187331F8D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0"/>
            <a:ext cx="7650163"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Antarctica-Pliocene.png">
            <a:extLst>
              <a:ext uri="{FF2B5EF4-FFF2-40B4-BE49-F238E27FC236}">
                <a16:creationId xmlns:a16="http://schemas.microsoft.com/office/drawing/2014/main" id="{9E824164-B176-894E-A7C3-7C79F7E292A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74863" y="-71438"/>
            <a:ext cx="7189787" cy="6892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4" name="Picture 4" descr="Diatom2.jpg">
            <a:extLst>
              <a:ext uri="{FF2B5EF4-FFF2-40B4-BE49-F238E27FC236}">
                <a16:creationId xmlns:a16="http://schemas.microsoft.com/office/drawing/2014/main" id="{051A6045-B936-5F48-A384-AF8DCCA971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667125"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5" name="TextBox 5">
            <a:extLst>
              <a:ext uri="{FF2B5EF4-FFF2-40B4-BE49-F238E27FC236}">
                <a16:creationId xmlns:a16="http://schemas.microsoft.com/office/drawing/2014/main" id="{6F159016-D94C-6B4B-8508-E94369472C2C}"/>
              </a:ext>
            </a:extLst>
          </p:cNvPr>
          <p:cNvSpPr txBox="1">
            <a:spLocks noChangeArrowheads="1"/>
          </p:cNvSpPr>
          <p:nvPr/>
        </p:nvSpPr>
        <p:spPr bwMode="auto">
          <a:xfrm>
            <a:off x="750888" y="3684588"/>
            <a:ext cx="22415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Marine Diatoms</a:t>
            </a:r>
          </a:p>
        </p:txBody>
      </p:sp>
      <p:sp>
        <p:nvSpPr>
          <p:cNvPr id="131076" name="TextBox 1">
            <a:extLst>
              <a:ext uri="{FF2B5EF4-FFF2-40B4-BE49-F238E27FC236}">
                <a16:creationId xmlns:a16="http://schemas.microsoft.com/office/drawing/2014/main" id="{351EBBA8-FC75-EF46-8E76-AA2EDDB11000}"/>
              </a:ext>
            </a:extLst>
          </p:cNvPr>
          <p:cNvSpPr txBox="1">
            <a:spLocks noChangeArrowheads="1"/>
          </p:cNvSpPr>
          <p:nvPr/>
        </p:nvSpPr>
        <p:spPr bwMode="auto">
          <a:xfrm>
            <a:off x="228600" y="4648200"/>
            <a:ext cx="1822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a:latin typeface="Geneva" panose="020B0503030404040204" pitchFamily="34" charset="0"/>
              </a:rPr>
              <a:t>Pliocene Era</a:t>
            </a:r>
          </a:p>
          <a:p>
            <a:pPr>
              <a:spcBef>
                <a:spcPct val="0"/>
              </a:spcBef>
              <a:buFontTx/>
              <a:buNone/>
            </a:pPr>
            <a:r>
              <a:rPr lang="en-US" altLang="en-US" sz="1800" b="1">
                <a:latin typeface="Geneva" panose="020B0503030404040204" pitchFamily="34" charset="0"/>
              </a:rPr>
              <a:t>5.333 million </a:t>
            </a:r>
          </a:p>
          <a:p>
            <a:pPr>
              <a:spcBef>
                <a:spcPct val="0"/>
              </a:spcBef>
              <a:buFontTx/>
              <a:buNone/>
            </a:pPr>
            <a:r>
              <a:rPr lang="en-US" altLang="en-US" sz="1800" b="1">
                <a:latin typeface="Geneva" panose="020B0503030404040204" pitchFamily="34" charset="0"/>
              </a:rPr>
              <a:t>to 2.58 million </a:t>
            </a:r>
          </a:p>
          <a:p>
            <a:pPr>
              <a:spcBef>
                <a:spcPct val="0"/>
              </a:spcBef>
              <a:buFontTx/>
              <a:buNone/>
            </a:pPr>
            <a:r>
              <a:rPr lang="en-US" altLang="en-US" sz="1800" b="1">
                <a:latin typeface="Geneva" panose="020B0503030404040204" pitchFamily="34" charset="0"/>
              </a:rPr>
              <a:t>years BP</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antarctica-map.gif">
            <a:extLst>
              <a:ext uri="{FF2B5EF4-FFF2-40B4-BE49-F238E27FC236}">
                <a16:creationId xmlns:a16="http://schemas.microsoft.com/office/drawing/2014/main" id="{EC007138-0866-E84B-98C9-028516AD2DC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1338" y="0"/>
            <a:ext cx="80025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1" name="Picture 1" descr="South_Shetland-2016-Deception_Island–Chinstrap_penguin_(Pygoscelis_antarctica)_04.jpg">
            <a:extLst>
              <a:ext uri="{FF2B5EF4-FFF2-40B4-BE49-F238E27FC236}">
                <a16:creationId xmlns:a16="http://schemas.microsoft.com/office/drawing/2014/main" id="{746D7703-A11C-5648-9E99-46F65C8D4C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4114800"/>
            <a:ext cx="19812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2" name="Picture 3" descr="220px-Emperor_Penguin_Manchot_empereur.jpg">
            <a:extLst>
              <a:ext uri="{FF2B5EF4-FFF2-40B4-BE49-F238E27FC236}">
                <a16:creationId xmlns:a16="http://schemas.microsoft.com/office/drawing/2014/main" id="{012DC7A7-9E56-DC41-A1F1-17B49D9BFDA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79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Picture 4" descr="Aptenodytes_forsteri_-Snow_Hill_Island,_Antarctica_-adults_and_juvenile-8.jpg">
            <a:extLst>
              <a:ext uri="{FF2B5EF4-FFF2-40B4-BE49-F238E27FC236}">
                <a16:creationId xmlns:a16="http://schemas.microsoft.com/office/drawing/2014/main" id="{6054FB1E-6C3A-4642-AB0A-DB83B84A15F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3048000"/>
            <a:ext cx="2143125"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Picture 1" descr="totten-infographic.jpg">
            <a:extLst>
              <a:ext uri="{FF2B5EF4-FFF2-40B4-BE49-F238E27FC236}">
                <a16:creationId xmlns:a16="http://schemas.microsoft.com/office/drawing/2014/main" id="{09C3D23D-5802-3B41-BC6E-65788AA4185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24050" y="0"/>
            <a:ext cx="5157788"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5" descr="170px-Grote_alk_-KBIN-.jpg">
            <a:extLst>
              <a:ext uri="{FF2B5EF4-FFF2-40B4-BE49-F238E27FC236}">
                <a16:creationId xmlns:a16="http://schemas.microsoft.com/office/drawing/2014/main" id="{655145EC-7FA4-284B-87AC-06369387AE3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 y="381000"/>
            <a:ext cx="2082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6" name="TextBox 1">
            <a:extLst>
              <a:ext uri="{FF2B5EF4-FFF2-40B4-BE49-F238E27FC236}">
                <a16:creationId xmlns:a16="http://schemas.microsoft.com/office/drawing/2014/main" id="{AE696DA0-217A-264F-976A-9F0F8D47970B}"/>
              </a:ext>
            </a:extLst>
          </p:cNvPr>
          <p:cNvSpPr txBox="1">
            <a:spLocks noChangeArrowheads="1"/>
          </p:cNvSpPr>
          <p:nvPr/>
        </p:nvSpPr>
        <p:spPr bwMode="auto">
          <a:xfrm>
            <a:off x="141288" y="-76200"/>
            <a:ext cx="14589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Great Auk</a:t>
            </a:r>
          </a:p>
        </p:txBody>
      </p:sp>
      <p:pic>
        <p:nvPicPr>
          <p:cNvPr id="133127" name="Picture 2" descr="GreatAukMap.svg.png">
            <a:extLst>
              <a:ext uri="{FF2B5EF4-FFF2-40B4-BE49-F238E27FC236}">
                <a16:creationId xmlns:a16="http://schemas.microsoft.com/office/drawing/2014/main" id="{2A6DD288-DFA6-1144-A3C7-08B644499F4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317875"/>
            <a:ext cx="2057400"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5" name="Picture 1" descr="PENGUIN_LIFECYCLE_H.JPG">
            <a:extLst>
              <a:ext uri="{FF2B5EF4-FFF2-40B4-BE49-F238E27FC236}">
                <a16:creationId xmlns:a16="http://schemas.microsoft.com/office/drawing/2014/main" id="{73741535-7D31-C949-B899-7E436BEE44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
            <a:ext cx="9372600" cy="681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6" name="TextBox 1">
            <a:extLst>
              <a:ext uri="{FF2B5EF4-FFF2-40B4-BE49-F238E27FC236}">
                <a16:creationId xmlns:a16="http://schemas.microsoft.com/office/drawing/2014/main" id="{9D2A4727-D608-F143-8434-A1807D84D2AF}"/>
              </a:ext>
            </a:extLst>
          </p:cNvPr>
          <p:cNvSpPr txBox="1">
            <a:spLocks noChangeArrowheads="1"/>
          </p:cNvSpPr>
          <p:nvPr/>
        </p:nvSpPr>
        <p:spPr bwMode="auto">
          <a:xfrm>
            <a:off x="2514600" y="152400"/>
            <a:ext cx="23304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a:t>Emperor penguin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69" name="Picture 1" descr="Manchot_empereur_carte_reparition.png">
            <a:extLst>
              <a:ext uri="{FF2B5EF4-FFF2-40B4-BE49-F238E27FC236}">
                <a16:creationId xmlns:a16="http://schemas.microsoft.com/office/drawing/2014/main" id="{698D3D5E-B031-5D47-BA8E-4C6C837A48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7273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0" name="Picture 4" descr="220px-Emperor_Penguin_Manchot_empereur.jpg">
            <a:extLst>
              <a:ext uri="{FF2B5EF4-FFF2-40B4-BE49-F238E27FC236}">
                <a16:creationId xmlns:a16="http://schemas.microsoft.com/office/drawing/2014/main" id="{3C8BB27D-AED1-834D-8CC6-477FD91CA9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0"/>
            <a:ext cx="279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5" descr="Aptenodytes_forsteri_-Snow_Hill_Island,_Antarctica_-adults_and_juvenile-8.jpg">
            <a:extLst>
              <a:ext uri="{FF2B5EF4-FFF2-40B4-BE49-F238E27FC236}">
                <a16:creationId xmlns:a16="http://schemas.microsoft.com/office/drawing/2014/main" id="{E12EF2B8-EB82-CE4D-9824-98414E316DE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8625" y="3048000"/>
            <a:ext cx="23749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1" descr="imrs.php.png">
            <a:extLst>
              <a:ext uri="{FF2B5EF4-FFF2-40B4-BE49-F238E27FC236}">
                <a16:creationId xmlns:a16="http://schemas.microsoft.com/office/drawing/2014/main" id="{D9688EAA-0193-D841-A045-2F9751DD48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93408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7" name="Picture 2" descr="images.jpeg">
            <a:extLst>
              <a:ext uri="{FF2B5EF4-FFF2-40B4-BE49-F238E27FC236}">
                <a16:creationId xmlns:a16="http://schemas.microsoft.com/office/drawing/2014/main" id="{5080C74B-F7EA-3549-B9FB-235BA03CD8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025" y="55563"/>
            <a:ext cx="7750175"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175DA3"/>
        </a:solidFill>
        <a:effectLst/>
      </p:bgPr>
    </p:bg>
    <p:spTree>
      <p:nvGrpSpPr>
        <p:cNvPr id="1" name=""/>
        <p:cNvGrpSpPr/>
        <p:nvPr/>
      </p:nvGrpSpPr>
      <p:grpSpPr>
        <a:xfrm>
          <a:off x="0" y="0"/>
          <a:ext cx="0" cy="0"/>
          <a:chOff x="0" y="0"/>
          <a:chExt cx="0" cy="0"/>
        </a:xfrm>
      </p:grpSpPr>
      <p:pic>
        <p:nvPicPr>
          <p:cNvPr id="138242" name="Picture 1" descr="exhb4iv6xp9drjdoklwa.jpg">
            <a:hlinkClick r:id="rId2"/>
            <a:extLst>
              <a:ext uri="{FF2B5EF4-FFF2-40B4-BE49-F238E27FC236}">
                <a16:creationId xmlns:a16="http://schemas.microsoft.com/office/drawing/2014/main" id="{F8077997-DACA-954A-AE45-0BB01BD8A96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1828800"/>
            <a:ext cx="9185276"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Box 1">
            <a:extLst>
              <a:ext uri="{FF2B5EF4-FFF2-40B4-BE49-F238E27FC236}">
                <a16:creationId xmlns:a16="http://schemas.microsoft.com/office/drawing/2014/main" id="{4D1AC940-9D23-AA4F-9E37-5F40C1F7673B}"/>
              </a:ext>
            </a:extLst>
          </p:cNvPr>
          <p:cNvSpPr txBox="1">
            <a:spLocks noChangeArrowheads="1"/>
          </p:cNvSpPr>
          <p:nvPr/>
        </p:nvSpPr>
        <p:spPr bwMode="auto">
          <a:xfrm>
            <a:off x="168275" y="457200"/>
            <a:ext cx="8839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u="sng">
                <a:solidFill>
                  <a:schemeClr val="bg1"/>
                </a:solidFill>
                <a:hlinkClick r:id="rId4"/>
              </a:rPr>
              <a:t>https://www.nytimes.com/interactive/2017/05/18/climate/antarctica-ice-melt-climate-change.html</a:t>
            </a:r>
            <a:endParaRPr lang="en-US" altLang="en-US" sz="2400">
              <a:solidFill>
                <a:schemeClr val="bg1"/>
              </a:solidFill>
            </a:endParaRPr>
          </a:p>
          <a:p>
            <a:pPr>
              <a:spcBef>
                <a:spcPct val="0"/>
              </a:spcBef>
              <a:buFontTx/>
              <a:buNone/>
            </a:pPr>
            <a:endParaRPr lang="en-US" altLang="en-US"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2">
            <a:extLst>
              <a:ext uri="{FF2B5EF4-FFF2-40B4-BE49-F238E27FC236}">
                <a16:creationId xmlns:a16="http://schemas.microsoft.com/office/drawing/2014/main" id="{F858A14C-D281-7E43-8676-D82FBA96910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62000" y="0"/>
            <a:ext cx="7620000" cy="5486400"/>
          </a:xfrm>
        </p:spPr>
      </p:pic>
      <p:sp>
        <p:nvSpPr>
          <p:cNvPr id="80898" name="Text Box 3">
            <a:extLst>
              <a:ext uri="{FF2B5EF4-FFF2-40B4-BE49-F238E27FC236}">
                <a16:creationId xmlns:a16="http://schemas.microsoft.com/office/drawing/2014/main" id="{0DC6D194-99D5-ED44-B58E-2AB699A02CCF}"/>
              </a:ext>
            </a:extLst>
          </p:cNvPr>
          <p:cNvSpPr txBox="1">
            <a:spLocks noChangeArrowheads="1"/>
          </p:cNvSpPr>
          <p:nvPr/>
        </p:nvSpPr>
        <p:spPr bwMode="auto">
          <a:xfrm>
            <a:off x="228600" y="5607050"/>
            <a:ext cx="89154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600"/>
              <a:t>Daylength (Photoperiod) changes seasonally, but differently at different latitudes — no change in daylength at equator</a:t>
            </a:r>
            <a:endParaRPr lang="en-US" altLang="en-US" sz="2400"/>
          </a:p>
        </p:txBody>
      </p:sp>
    </p:spTree>
    <p:extLst>
      <p:ext uri="{BB962C8B-B14F-4D97-AF65-F5344CB8AC3E}">
        <p14:creationId xmlns:p14="http://schemas.microsoft.com/office/powerpoint/2010/main" val="21776765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Picture 1" descr="dn28600-2_800.jpg">
            <a:extLst>
              <a:ext uri="{FF2B5EF4-FFF2-40B4-BE49-F238E27FC236}">
                <a16:creationId xmlns:a16="http://schemas.microsoft.com/office/drawing/2014/main" id="{5D6C1178-4466-014A-91B7-A26E4CB6314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13" y="638175"/>
            <a:ext cx="93789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1" descr="https---blueprint-api-production.s3.amazonaws.com-uploads-card-image-309820-2013_2F02_2F06_2F0d_2FHalleyAntar.1fd10.jpg">
            <a:extLst>
              <a:ext uri="{FF2B5EF4-FFF2-40B4-BE49-F238E27FC236}">
                <a16:creationId xmlns:a16="http://schemas.microsoft.com/office/drawing/2014/main" id="{16045E8F-882A-4349-BF67-A212729D9D3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17675"/>
            <a:ext cx="9144000" cy="514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1" descr="MeltingGlaciers.tif">
            <a:extLst>
              <a:ext uri="{FF2B5EF4-FFF2-40B4-BE49-F238E27FC236}">
                <a16:creationId xmlns:a16="http://schemas.microsoft.com/office/drawing/2014/main" id="{55E0F82F-CB5F-DC48-9FBF-953D2569EBC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450" y="0"/>
            <a:ext cx="7577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Line 6">
            <a:extLst>
              <a:ext uri="{FF2B5EF4-FFF2-40B4-BE49-F238E27FC236}">
                <a16:creationId xmlns:a16="http://schemas.microsoft.com/office/drawing/2014/main" id="{F1328200-DFDF-E149-9D6D-78906FD0F1B6}"/>
              </a:ext>
            </a:extLst>
          </p:cNvPr>
          <p:cNvSpPr>
            <a:spLocks noChangeShapeType="1"/>
          </p:cNvSpPr>
          <p:nvPr/>
        </p:nvSpPr>
        <p:spPr bwMode="auto">
          <a:xfrm flipH="1" flipV="1">
            <a:off x="750888" y="3943350"/>
            <a:ext cx="1520825" cy="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1315" name="Line 6">
            <a:extLst>
              <a:ext uri="{FF2B5EF4-FFF2-40B4-BE49-F238E27FC236}">
                <a16:creationId xmlns:a16="http://schemas.microsoft.com/office/drawing/2014/main" id="{113B6DDA-C42B-BD47-A9D1-F31728D4E78B}"/>
              </a:ext>
            </a:extLst>
          </p:cNvPr>
          <p:cNvSpPr>
            <a:spLocks noChangeShapeType="1"/>
          </p:cNvSpPr>
          <p:nvPr/>
        </p:nvSpPr>
        <p:spPr bwMode="auto">
          <a:xfrm flipH="1" flipV="1">
            <a:off x="750888" y="4257675"/>
            <a:ext cx="1520825" cy="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41316" name="Line 6">
            <a:extLst>
              <a:ext uri="{FF2B5EF4-FFF2-40B4-BE49-F238E27FC236}">
                <a16:creationId xmlns:a16="http://schemas.microsoft.com/office/drawing/2014/main" id="{ACEAD7CD-AA0E-B54F-909E-5189185AAF41}"/>
              </a:ext>
            </a:extLst>
          </p:cNvPr>
          <p:cNvSpPr>
            <a:spLocks noChangeShapeType="1"/>
          </p:cNvSpPr>
          <p:nvPr/>
        </p:nvSpPr>
        <p:spPr bwMode="auto">
          <a:xfrm flipH="1" flipV="1">
            <a:off x="750888" y="4910138"/>
            <a:ext cx="1520825" cy="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0" descr="imrs-1.php.jpeg">
            <a:extLst>
              <a:ext uri="{FF2B5EF4-FFF2-40B4-BE49-F238E27FC236}">
                <a16:creationId xmlns:a16="http://schemas.microsoft.com/office/drawing/2014/main" id="{3C80EBB5-D9C3-3E41-ADD6-AFD1BC3FBD1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6763" y="0"/>
            <a:ext cx="7800975" cy="182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38" name="Picture 11" descr="imrs-3.php.jpeg">
            <a:extLst>
              <a:ext uri="{FF2B5EF4-FFF2-40B4-BE49-F238E27FC236}">
                <a16:creationId xmlns:a16="http://schemas.microsoft.com/office/drawing/2014/main" id="{882E30DF-8064-1648-B73A-7FE34492B2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3763" y="4683125"/>
            <a:ext cx="3881437"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1728</TotalTime>
  <Words>1727</Words>
  <Application>Microsoft Macintosh PowerPoint</Application>
  <PresentationFormat>On-screen Show (4:3)</PresentationFormat>
  <Paragraphs>253</Paragraphs>
  <Slides>93</Slides>
  <Notes>67</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ＭＳ Ｐゴシック</vt:lpstr>
      <vt:lpstr>Arial</vt:lpstr>
      <vt:lpstr>Geneva</vt:lpstr>
      <vt:lpstr>Times</vt:lpstr>
      <vt:lpstr>Times New Roman</vt:lpstr>
      <vt:lpstr>Wingdings</vt:lpstr>
      <vt:lpstr>Blank Presentation</vt:lpstr>
      <vt:lpstr>PowerPoint Presentation</vt:lpstr>
      <vt:lpstr>PowerPoint Presentation</vt:lpstr>
      <vt:lpstr>        Meterology     Climate versus Weather   Sun, Wind, Water    Oceans/Atmosphere   Temperature    Precipitation (rain, snow)   Hydrologic Cycle   Watch “Earth‘s Water Cycle”     Greenhouse Effect   Thermal Equator   Local Perturbations   Milankovitch Cycles </vt:lpstr>
      <vt:lpstr>PowerPoint Presentation</vt:lpstr>
      <vt:lpstr>     </vt:lpstr>
      <vt:lpstr>PowerPoint Presentation</vt:lpstr>
      <vt:lpstr>PowerPoint Presentation</vt:lpstr>
      <vt:lpstr>PowerPoint Presentation</vt:lpstr>
      <vt:lpstr>PowerPoint Presentation</vt:lpstr>
      <vt:lpstr>                 Average Annual Temperature (°C) at Different Latitudes ___________________________________________________________                                                                                                          Latitude     Year   January   July   Range ___________________________________________________________                                                                                                          90°N –22.7 –41.1 –1.1 40.0 80°N –18.3 –32.2  2.0 34.2 70°N –10.7 –26.3  7.3 33.6 60°N  –1.1 –16.1 14.1 30.2 50°N    5.8  –7.1 18.1 25.2 40°N  14.1    5.0 24.0 19.0 30°N  20.4  14.5 27.3 12.8 20°N  25.3  21.8 28.0   6.2 10°N  26.7  25.8 27.2   1.4 Equator  26.2  26.4 25.6   0.8 10°S  25.3  26.3 23.9   2.4 20°S  22.9  25.4 20.0   5.4 30°S  16.6  21.9 14.7   7.2 40°S  11.9  15.6   9.0   6.6 50°S    5.8    8.1   3.4   4.7 60°S  –3.4    2.1  –9.1 11.2 70°S –13.6  –3.5 –23.0 19.5 80°S –27.0 –10.8 –39.5 28.7 90°S –33.1 –13.5 –47.8 34.3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The Interface between Climate and Vegetation</vt:lpstr>
      <vt:lpstr>    The Interface between Climate and Vegetation        Plant Life Forms and Biomes  Tundra  Taiga (northern coniferous forest, spruce forest)  Temperate Deciduous forest  Temperate Rain forest    Tropical Rain forest  Tropical Deciduous forest  Tropical Scrub forest   Temperate grassland and savanna  Chaparral (“Mediteranean”)   Desert (warm, cold)  Mountains (complex zonation)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History and Biogeography   Self-replicating molecular assemblages   Geological Past   Shrinking, buckling Earth, Polarity Reversals    Paleoclimatology: Milankovitch cycles   Eustatic (world wide) sea level changes   Palynology (fossil pollen profiles)   Radioisotope dating (half life, C14 carbon 14)   Geological time scale   Boundaries marked by extinctions   Asteroid impact, Chicxulub crater (iridium layer, 65 mya)   Pleistocene Megafauna“Overkill” 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Texas at Austin</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History and Biogeography  Self-replicating molecular assemblages  Geological Past   Shrinking, buckling Earth, Polarity Reversals   Paleoclimatology: Milankovitch cycles   Eustatic sea level changes   Palynology (fossil pollen profiles)   Radioisotope dating (half life, carbon 14)   Geological time scale   Boundaries marked by extinctions   Asteroid impact (iridium layer, 65 mya)   Pleistocene Megafauna“Overkill” hypothesis</dc:title>
  <dc:creator>Eric Pianka</dc:creator>
  <cp:lastModifiedBy>Microsoft Office User</cp:lastModifiedBy>
  <cp:revision>325</cp:revision>
  <dcterms:created xsi:type="dcterms:W3CDTF">2005-01-27T18:10:50Z</dcterms:created>
  <dcterms:modified xsi:type="dcterms:W3CDTF">2020-02-11T15:00:47Z</dcterms:modified>
</cp:coreProperties>
</file>